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307" r:id="rId7"/>
    <p:sldId id="301" r:id="rId8"/>
    <p:sldId id="302" r:id="rId9"/>
    <p:sldId id="303" r:id="rId10"/>
    <p:sldId id="304" r:id="rId11"/>
    <p:sldId id="305" r:id="rId12"/>
    <p:sldId id="308" r:id="rId13"/>
    <p:sldId id="306" r:id="rId14"/>
    <p:sldId id="309" r:id="rId15"/>
    <p:sldId id="260" r:id="rId16"/>
    <p:sldId id="279" r:id="rId17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9748C-4D8C-49A4-BDFD-571707DFA42A}" v="283" dt="2022-03-10T21:40:41.362"/>
    <p1510:client id="{A1C62238-6008-4D89-ABEE-9D45E483E16C}" v="25" dt="2022-03-11T09:18:3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89" autoAdjust="0"/>
  </p:normalViewPr>
  <p:slideViewPr>
    <p:cSldViewPr snapToGrid="0">
      <p:cViewPr varScale="1">
        <p:scale>
          <a:sx n="95" d="100"/>
          <a:sy n="95" d="100"/>
        </p:scale>
        <p:origin x="8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Cigale" userId="a7f64e07-caaa-46a5-8b35-b699d2c65f13" providerId="ADAL" clId="{A1C62238-6008-4D89-ABEE-9D45E483E16C}"/>
    <pc:docChg chg="undo custSel addSld delSld modSld sldOrd">
      <pc:chgData name="Luka Cigale" userId="a7f64e07-caaa-46a5-8b35-b699d2c65f13" providerId="ADAL" clId="{A1C62238-6008-4D89-ABEE-9D45E483E16C}" dt="2022-03-11T09:18:38.202" v="1737" actId="6549"/>
      <pc:docMkLst>
        <pc:docMk/>
      </pc:docMkLst>
      <pc:sldChg chg="modNotesTx">
        <pc:chgData name="Luka Cigale" userId="a7f64e07-caaa-46a5-8b35-b699d2c65f13" providerId="ADAL" clId="{A1C62238-6008-4D89-ABEE-9D45E483E16C}" dt="2022-03-11T09:11:52.999" v="1639"/>
        <pc:sldMkLst>
          <pc:docMk/>
          <pc:sldMk cId="834050406" sldId="256"/>
        </pc:sldMkLst>
      </pc:sldChg>
      <pc:sldChg chg="modNotesTx">
        <pc:chgData name="Luka Cigale" userId="a7f64e07-caaa-46a5-8b35-b699d2c65f13" providerId="ADAL" clId="{A1C62238-6008-4D89-ABEE-9D45E483E16C}" dt="2022-03-11T09:18:38.202" v="1737" actId="6549"/>
        <pc:sldMkLst>
          <pc:docMk/>
          <pc:sldMk cId="2673849116" sldId="260"/>
        </pc:sldMkLst>
      </pc:sldChg>
      <pc:sldChg chg="modSp mod modNotesTx">
        <pc:chgData name="Luka Cigale" userId="a7f64e07-caaa-46a5-8b35-b699d2c65f13" providerId="ADAL" clId="{A1C62238-6008-4D89-ABEE-9D45E483E16C}" dt="2022-03-11T09:14:41.940" v="1648" actId="20577"/>
        <pc:sldMkLst>
          <pc:docMk/>
          <pc:sldMk cId="2543611635" sldId="262"/>
        </pc:sldMkLst>
        <pc:spChg chg="mod">
          <ac:chgData name="Luka Cigale" userId="a7f64e07-caaa-46a5-8b35-b699d2c65f13" providerId="ADAL" clId="{A1C62238-6008-4D89-ABEE-9D45E483E16C}" dt="2022-03-11T08:09:05.447" v="312" actId="20577"/>
          <ac:spMkLst>
            <pc:docMk/>
            <pc:sldMk cId="2543611635" sldId="262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3:44.206" v="1645" actId="20577"/>
          <ac:spMkLst>
            <pc:docMk/>
            <pc:sldMk cId="2543611635" sldId="262"/>
            <ac:spMk id="6" creationId="{88EF9E57-0324-4A62-9AEF-3AE6A4E63530}"/>
          </ac:spMkLst>
        </pc:spChg>
      </pc:sldChg>
      <pc:sldChg chg="del">
        <pc:chgData name="Luka Cigale" userId="a7f64e07-caaa-46a5-8b35-b699d2c65f13" providerId="ADAL" clId="{A1C62238-6008-4D89-ABEE-9D45E483E16C}" dt="2022-03-10T12:57:19.667" v="4" actId="47"/>
        <pc:sldMkLst>
          <pc:docMk/>
          <pc:sldMk cId="62473368" sldId="266"/>
        </pc:sldMkLst>
      </pc:sldChg>
      <pc:sldChg chg="del">
        <pc:chgData name="Luka Cigale" userId="a7f64e07-caaa-46a5-8b35-b699d2c65f13" providerId="ADAL" clId="{A1C62238-6008-4D89-ABEE-9D45E483E16C}" dt="2022-03-10T13:06:41.750" v="17" actId="47"/>
        <pc:sldMkLst>
          <pc:docMk/>
          <pc:sldMk cId="12238284" sldId="275"/>
        </pc:sldMkLst>
      </pc:sldChg>
      <pc:sldChg chg="del">
        <pc:chgData name="Luka Cigale" userId="a7f64e07-caaa-46a5-8b35-b699d2c65f13" providerId="ADAL" clId="{A1C62238-6008-4D89-ABEE-9D45E483E16C}" dt="2022-03-10T13:06:42.737" v="18" actId="47"/>
        <pc:sldMkLst>
          <pc:docMk/>
          <pc:sldMk cId="447298790" sldId="276"/>
        </pc:sldMkLst>
      </pc:sldChg>
      <pc:sldChg chg="del">
        <pc:chgData name="Luka Cigale" userId="a7f64e07-caaa-46a5-8b35-b699d2c65f13" providerId="ADAL" clId="{A1C62238-6008-4D89-ABEE-9D45E483E16C}" dt="2022-03-10T13:06:45.410" v="19" actId="47"/>
        <pc:sldMkLst>
          <pc:docMk/>
          <pc:sldMk cId="2477181089" sldId="277"/>
        </pc:sldMkLst>
      </pc:sldChg>
      <pc:sldChg chg="del">
        <pc:chgData name="Luka Cigale" userId="a7f64e07-caaa-46a5-8b35-b699d2c65f13" providerId="ADAL" clId="{A1C62238-6008-4D89-ABEE-9D45E483E16C}" dt="2022-03-10T13:05:27.607" v="16" actId="47"/>
        <pc:sldMkLst>
          <pc:docMk/>
          <pc:sldMk cId="1365114189" sldId="278"/>
        </pc:sldMkLst>
      </pc:sldChg>
      <pc:sldChg chg="del">
        <pc:chgData name="Luka Cigale" userId="a7f64e07-caaa-46a5-8b35-b699d2c65f13" providerId="ADAL" clId="{A1C62238-6008-4D89-ABEE-9D45E483E16C}" dt="2022-03-10T12:58:17.590" v="13" actId="47"/>
        <pc:sldMkLst>
          <pc:docMk/>
          <pc:sldMk cId="3640183973" sldId="282"/>
        </pc:sldMkLst>
      </pc:sldChg>
      <pc:sldChg chg="del">
        <pc:chgData name="Luka Cigale" userId="a7f64e07-caaa-46a5-8b35-b699d2c65f13" providerId="ADAL" clId="{A1C62238-6008-4D89-ABEE-9D45E483E16C}" dt="2022-03-10T12:58:23.551" v="14" actId="47"/>
        <pc:sldMkLst>
          <pc:docMk/>
          <pc:sldMk cId="1971782545" sldId="283"/>
        </pc:sldMkLst>
      </pc:sldChg>
      <pc:sldChg chg="del">
        <pc:chgData name="Luka Cigale" userId="a7f64e07-caaa-46a5-8b35-b699d2c65f13" providerId="ADAL" clId="{A1C62238-6008-4D89-ABEE-9D45E483E16C}" dt="2022-03-10T12:58:10.212" v="11" actId="47"/>
        <pc:sldMkLst>
          <pc:docMk/>
          <pc:sldMk cId="2650524758" sldId="286"/>
        </pc:sldMkLst>
      </pc:sldChg>
      <pc:sldChg chg="del">
        <pc:chgData name="Luka Cigale" userId="a7f64e07-caaa-46a5-8b35-b699d2c65f13" providerId="ADAL" clId="{A1C62238-6008-4D89-ABEE-9D45E483E16C}" dt="2022-03-10T12:58:11.371" v="12" actId="47"/>
        <pc:sldMkLst>
          <pc:docMk/>
          <pc:sldMk cId="3436429756" sldId="287"/>
        </pc:sldMkLst>
      </pc:sldChg>
      <pc:sldChg chg="del ord">
        <pc:chgData name="Luka Cigale" userId="a7f64e07-caaa-46a5-8b35-b699d2c65f13" providerId="ADAL" clId="{A1C62238-6008-4D89-ABEE-9D45E483E16C}" dt="2022-03-10T12:58:09.119" v="10" actId="47"/>
        <pc:sldMkLst>
          <pc:docMk/>
          <pc:sldMk cId="621377297" sldId="288"/>
        </pc:sldMkLst>
      </pc:sldChg>
      <pc:sldChg chg="del">
        <pc:chgData name="Luka Cigale" userId="a7f64e07-caaa-46a5-8b35-b699d2c65f13" providerId="ADAL" clId="{A1C62238-6008-4D89-ABEE-9D45E483E16C}" dt="2022-03-10T12:28:21.333" v="3" actId="47"/>
        <pc:sldMkLst>
          <pc:docMk/>
          <pc:sldMk cId="1362361297" sldId="290"/>
        </pc:sldMkLst>
      </pc:sldChg>
      <pc:sldChg chg="del">
        <pc:chgData name="Luka Cigale" userId="a7f64e07-caaa-46a5-8b35-b699d2c65f13" providerId="ADAL" clId="{A1C62238-6008-4D89-ABEE-9D45E483E16C}" dt="2022-03-10T12:57:33.895" v="5" actId="47"/>
        <pc:sldMkLst>
          <pc:docMk/>
          <pc:sldMk cId="3266636430" sldId="293"/>
        </pc:sldMkLst>
      </pc:sldChg>
      <pc:sldChg chg="del">
        <pc:chgData name="Luka Cigale" userId="a7f64e07-caaa-46a5-8b35-b699d2c65f13" providerId="ADAL" clId="{A1C62238-6008-4D89-ABEE-9D45E483E16C}" dt="2022-03-10T12:57:34.984" v="6" actId="47"/>
        <pc:sldMkLst>
          <pc:docMk/>
          <pc:sldMk cId="4228946874" sldId="294"/>
        </pc:sldMkLst>
      </pc:sldChg>
      <pc:sldChg chg="del">
        <pc:chgData name="Luka Cigale" userId="a7f64e07-caaa-46a5-8b35-b699d2c65f13" providerId="ADAL" clId="{A1C62238-6008-4D89-ABEE-9D45E483E16C}" dt="2022-03-10T12:57:36.379" v="7" actId="47"/>
        <pc:sldMkLst>
          <pc:docMk/>
          <pc:sldMk cId="2457953179" sldId="295"/>
        </pc:sldMkLst>
      </pc:sldChg>
      <pc:sldChg chg="del">
        <pc:chgData name="Luka Cigale" userId="a7f64e07-caaa-46a5-8b35-b699d2c65f13" providerId="ADAL" clId="{A1C62238-6008-4D89-ABEE-9D45E483E16C}" dt="2022-03-10T12:28:17.403" v="0" actId="47"/>
        <pc:sldMkLst>
          <pc:docMk/>
          <pc:sldMk cId="1569342158" sldId="297"/>
        </pc:sldMkLst>
      </pc:sldChg>
      <pc:sldChg chg="del">
        <pc:chgData name="Luka Cigale" userId="a7f64e07-caaa-46a5-8b35-b699d2c65f13" providerId="ADAL" clId="{A1C62238-6008-4D89-ABEE-9D45E483E16C}" dt="2022-03-10T12:28:18.247" v="1" actId="47"/>
        <pc:sldMkLst>
          <pc:docMk/>
          <pc:sldMk cId="3177063474" sldId="298"/>
        </pc:sldMkLst>
      </pc:sldChg>
      <pc:sldChg chg="del">
        <pc:chgData name="Luka Cigale" userId="a7f64e07-caaa-46a5-8b35-b699d2c65f13" providerId="ADAL" clId="{A1C62238-6008-4D89-ABEE-9D45E483E16C}" dt="2022-03-10T12:28:19.785" v="2" actId="47"/>
        <pc:sldMkLst>
          <pc:docMk/>
          <pc:sldMk cId="1572796925" sldId="299"/>
        </pc:sldMkLst>
      </pc:sldChg>
      <pc:sldChg chg="del">
        <pc:chgData name="Luka Cigale" userId="a7f64e07-caaa-46a5-8b35-b699d2c65f13" providerId="ADAL" clId="{A1C62238-6008-4D89-ABEE-9D45E483E16C}" dt="2022-03-10T13:05:11.439" v="15" actId="47"/>
        <pc:sldMkLst>
          <pc:docMk/>
          <pc:sldMk cId="2271297914" sldId="300"/>
        </pc:sldMkLst>
      </pc:sldChg>
      <pc:sldChg chg="modSp mod modNotesTx">
        <pc:chgData name="Luka Cigale" userId="a7f64e07-caaa-46a5-8b35-b699d2c65f13" providerId="ADAL" clId="{A1C62238-6008-4D89-ABEE-9D45E483E16C}" dt="2022-03-11T09:15:50.294" v="1656" actId="20577"/>
        <pc:sldMkLst>
          <pc:docMk/>
          <pc:sldMk cId="81274065" sldId="301"/>
        </pc:sldMkLst>
        <pc:spChg chg="mod">
          <ac:chgData name="Luka Cigale" userId="a7f64e07-caaa-46a5-8b35-b699d2c65f13" providerId="ADAL" clId="{A1C62238-6008-4D89-ABEE-9D45E483E16C}" dt="2022-03-11T08:48:15.640" v="877" actId="20577"/>
          <ac:spMkLst>
            <pc:docMk/>
            <pc:sldMk cId="81274065" sldId="301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1:05.481" v="1630" actId="20577"/>
          <ac:spMkLst>
            <pc:docMk/>
            <pc:sldMk cId="81274065" sldId="301"/>
            <ac:spMk id="5" creationId="{829A8C82-269D-40FC-9AEE-AFACAA6F8A8A}"/>
          </ac:spMkLst>
        </pc:spChg>
      </pc:sldChg>
      <pc:sldChg chg="modSp mod modNotesTx">
        <pc:chgData name="Luka Cigale" userId="a7f64e07-caaa-46a5-8b35-b699d2c65f13" providerId="ADAL" clId="{A1C62238-6008-4D89-ABEE-9D45E483E16C}" dt="2022-03-11T09:16:01.661" v="1658" actId="20577"/>
        <pc:sldMkLst>
          <pc:docMk/>
          <pc:sldMk cId="1414603342" sldId="302"/>
        </pc:sldMkLst>
        <pc:spChg chg="mod">
          <ac:chgData name="Luka Cigale" userId="a7f64e07-caaa-46a5-8b35-b699d2c65f13" providerId="ADAL" clId="{A1C62238-6008-4D89-ABEE-9D45E483E16C}" dt="2022-03-11T08:48:04.297" v="873" actId="20577"/>
          <ac:spMkLst>
            <pc:docMk/>
            <pc:sldMk cId="1414603342" sldId="302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1:10.386" v="1631" actId="20577"/>
          <ac:spMkLst>
            <pc:docMk/>
            <pc:sldMk cId="1414603342" sldId="302"/>
            <ac:spMk id="6" creationId="{DC9406D0-BA99-43FF-A0C4-0F32A5E51E07}"/>
          </ac:spMkLst>
        </pc:spChg>
      </pc:sldChg>
      <pc:sldChg chg="modSp mod modNotesTx">
        <pc:chgData name="Luka Cigale" userId="a7f64e07-caaa-46a5-8b35-b699d2c65f13" providerId="ADAL" clId="{A1C62238-6008-4D89-ABEE-9D45E483E16C}" dt="2022-03-11T09:16:19.966" v="1662" actId="20577"/>
        <pc:sldMkLst>
          <pc:docMk/>
          <pc:sldMk cId="3786304543" sldId="303"/>
        </pc:sldMkLst>
        <pc:spChg chg="mod">
          <ac:chgData name="Luka Cigale" userId="a7f64e07-caaa-46a5-8b35-b699d2c65f13" providerId="ADAL" clId="{A1C62238-6008-4D89-ABEE-9D45E483E16C}" dt="2022-03-11T08:47:00.377" v="862" actId="20577"/>
          <ac:spMkLst>
            <pc:docMk/>
            <pc:sldMk cId="3786304543" sldId="303"/>
            <ac:spMk id="2" creationId="{51F70220-677A-411B-B416-94321A555329}"/>
          </ac:spMkLst>
        </pc:spChg>
        <pc:spChg chg="mod">
          <ac:chgData name="Luka Cigale" userId="a7f64e07-caaa-46a5-8b35-b699d2c65f13" providerId="ADAL" clId="{A1C62238-6008-4D89-ABEE-9D45E483E16C}" dt="2022-03-11T08:52:03.897" v="991" actId="20577"/>
          <ac:spMkLst>
            <pc:docMk/>
            <pc:sldMk cId="3786304543" sldId="303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1:15.835" v="1632" actId="20577"/>
          <ac:spMkLst>
            <pc:docMk/>
            <pc:sldMk cId="3786304543" sldId="303"/>
            <ac:spMk id="4" creationId="{B2821E83-BD84-41E6-A565-69DFFB8BB5EC}"/>
          </ac:spMkLst>
        </pc:spChg>
      </pc:sldChg>
      <pc:sldChg chg="modSp mod modNotesTx">
        <pc:chgData name="Luka Cigale" userId="a7f64e07-caaa-46a5-8b35-b699d2c65f13" providerId="ADAL" clId="{A1C62238-6008-4D89-ABEE-9D45E483E16C}" dt="2022-03-11T09:16:35.274" v="1664" actId="20577"/>
        <pc:sldMkLst>
          <pc:docMk/>
          <pc:sldMk cId="4239800241" sldId="304"/>
        </pc:sldMkLst>
        <pc:spChg chg="mod">
          <ac:chgData name="Luka Cigale" userId="a7f64e07-caaa-46a5-8b35-b699d2c65f13" providerId="ADAL" clId="{A1C62238-6008-4D89-ABEE-9D45E483E16C}" dt="2022-03-11T08:56:38.788" v="1108" actId="20577"/>
          <ac:spMkLst>
            <pc:docMk/>
            <pc:sldMk cId="4239800241" sldId="304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1:22.787" v="1635" actId="20577"/>
          <ac:spMkLst>
            <pc:docMk/>
            <pc:sldMk cId="4239800241" sldId="304"/>
            <ac:spMk id="4" creationId="{FBE1C435-3712-4A37-95A0-42B3D1632888}"/>
          </ac:spMkLst>
        </pc:spChg>
        <pc:picChg chg="mod">
          <ac:chgData name="Luka Cigale" userId="a7f64e07-caaa-46a5-8b35-b699d2c65f13" providerId="ADAL" clId="{A1C62238-6008-4D89-ABEE-9D45E483E16C}" dt="2022-03-11T08:56:25.294" v="1107"/>
          <ac:picMkLst>
            <pc:docMk/>
            <pc:sldMk cId="4239800241" sldId="304"/>
            <ac:picMk id="6" creationId="{1011E622-F4A3-4C43-8BDF-13F4AF791BF4}"/>
          </ac:picMkLst>
        </pc:picChg>
      </pc:sldChg>
      <pc:sldChg chg="modSp mod modNotesTx">
        <pc:chgData name="Luka Cigale" userId="a7f64e07-caaa-46a5-8b35-b699d2c65f13" providerId="ADAL" clId="{A1C62238-6008-4D89-ABEE-9D45E483E16C}" dt="2022-03-11T09:17:25.433" v="1695" actId="20577"/>
        <pc:sldMkLst>
          <pc:docMk/>
          <pc:sldMk cId="379398849" sldId="305"/>
        </pc:sldMkLst>
        <pc:spChg chg="mod">
          <ac:chgData name="Luka Cigale" userId="a7f64e07-caaa-46a5-8b35-b699d2c65f13" providerId="ADAL" clId="{A1C62238-6008-4D89-ABEE-9D45E483E16C}" dt="2022-03-11T09:02:48.248" v="1377" actId="20577"/>
          <ac:spMkLst>
            <pc:docMk/>
            <pc:sldMk cId="379398849" sldId="305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1:27.439" v="1636" actId="20577"/>
          <ac:spMkLst>
            <pc:docMk/>
            <pc:sldMk cId="379398849" sldId="305"/>
            <ac:spMk id="4" creationId="{CF4F69B2-B9A2-474E-AA05-990B9F073E34}"/>
          </ac:spMkLst>
        </pc:spChg>
      </pc:sldChg>
      <pc:sldChg chg="modSp mod modNotesTx">
        <pc:chgData name="Luka Cigale" userId="a7f64e07-caaa-46a5-8b35-b699d2c65f13" providerId="ADAL" clId="{A1C62238-6008-4D89-ABEE-9D45E483E16C}" dt="2022-03-11T09:18:11.995" v="1730" actId="20577"/>
        <pc:sldMkLst>
          <pc:docMk/>
          <pc:sldMk cId="3747444386" sldId="306"/>
        </pc:sldMkLst>
        <pc:spChg chg="mod">
          <ac:chgData name="Luka Cigale" userId="a7f64e07-caaa-46a5-8b35-b699d2c65f13" providerId="ADAL" clId="{A1C62238-6008-4D89-ABEE-9D45E483E16C}" dt="2022-03-11T09:08:37.120" v="1609" actId="20577"/>
          <ac:spMkLst>
            <pc:docMk/>
            <pc:sldMk cId="3747444386" sldId="306"/>
            <ac:spMk id="3" creationId="{667D1328-A694-4327-A93A-3D919FD65B27}"/>
          </ac:spMkLst>
        </pc:spChg>
        <pc:spChg chg="mod">
          <ac:chgData name="Luka Cigale" userId="a7f64e07-caaa-46a5-8b35-b699d2c65f13" providerId="ADAL" clId="{A1C62238-6008-4D89-ABEE-9D45E483E16C}" dt="2022-03-11T09:11:33.667" v="1638" actId="20577"/>
          <ac:spMkLst>
            <pc:docMk/>
            <pc:sldMk cId="3747444386" sldId="306"/>
            <ac:spMk id="4" creationId="{AA961052-307F-464A-9A0F-A289839748D0}"/>
          </ac:spMkLst>
        </pc:spChg>
      </pc:sldChg>
      <pc:sldChg chg="modSp mod ord modShow modNotesTx">
        <pc:chgData name="Luka Cigale" userId="a7f64e07-caaa-46a5-8b35-b699d2c65f13" providerId="ADAL" clId="{A1C62238-6008-4D89-ABEE-9D45E483E16C}" dt="2022-03-11T09:14:50.505" v="1651" actId="20577"/>
        <pc:sldMkLst>
          <pc:docMk/>
          <pc:sldMk cId="864085147" sldId="307"/>
        </pc:sldMkLst>
        <pc:spChg chg="mod">
          <ac:chgData name="Luka Cigale" userId="a7f64e07-caaa-46a5-8b35-b699d2c65f13" providerId="ADAL" clId="{A1C62238-6008-4D89-ABEE-9D45E483E16C}" dt="2022-03-11T09:13:48.018" v="1646" actId="20577"/>
          <ac:spMkLst>
            <pc:docMk/>
            <pc:sldMk cId="864085147" sldId="307"/>
            <ac:spMk id="6" creationId="{88EF9E57-0324-4A62-9AEF-3AE6A4E63530}"/>
          </ac:spMkLst>
        </pc:spChg>
      </pc:sldChg>
      <pc:sldChg chg="addSp delSp modSp add del mod ord">
        <pc:chgData name="Luka Cigale" userId="a7f64e07-caaa-46a5-8b35-b699d2c65f13" providerId="ADAL" clId="{A1C62238-6008-4D89-ABEE-9D45E483E16C}" dt="2022-03-11T09:18:18.849" v="1731" actId="47"/>
        <pc:sldMkLst>
          <pc:docMk/>
          <pc:sldMk cId="2974714884" sldId="310"/>
        </pc:sldMkLst>
        <pc:spChg chg="del mod">
          <ac:chgData name="Luka Cigale" userId="a7f64e07-caaa-46a5-8b35-b699d2c65f13" providerId="ADAL" clId="{A1C62238-6008-4D89-ABEE-9D45E483E16C}" dt="2022-03-11T09:10:26.347" v="1625" actId="478"/>
          <ac:spMkLst>
            <pc:docMk/>
            <pc:sldMk cId="2974714884" sldId="310"/>
            <ac:spMk id="2" creationId="{51F70220-677A-411B-B416-94321A555329}"/>
          </ac:spMkLst>
        </pc:spChg>
        <pc:spChg chg="del mod">
          <ac:chgData name="Luka Cigale" userId="a7f64e07-caaa-46a5-8b35-b699d2c65f13" providerId="ADAL" clId="{A1C62238-6008-4D89-ABEE-9D45E483E16C}" dt="2022-03-11T09:09:35.699" v="1621" actId="478"/>
          <ac:spMkLst>
            <pc:docMk/>
            <pc:sldMk cId="2974714884" sldId="310"/>
            <ac:spMk id="3" creationId="{667D1328-A694-4327-A93A-3D919FD65B27}"/>
          </ac:spMkLst>
        </pc:spChg>
        <pc:spChg chg="del">
          <ac:chgData name="Luka Cigale" userId="a7f64e07-caaa-46a5-8b35-b699d2c65f13" providerId="ADAL" clId="{A1C62238-6008-4D89-ABEE-9D45E483E16C}" dt="2022-03-11T09:10:24.928" v="1624" actId="478"/>
          <ac:spMkLst>
            <pc:docMk/>
            <pc:sldMk cId="2974714884" sldId="310"/>
            <ac:spMk id="4" creationId="{AA961052-307F-464A-9A0F-A289839748D0}"/>
          </ac:spMkLst>
        </pc:spChg>
        <pc:spChg chg="add del mod">
          <ac:chgData name="Luka Cigale" userId="a7f64e07-caaa-46a5-8b35-b699d2c65f13" providerId="ADAL" clId="{A1C62238-6008-4D89-ABEE-9D45E483E16C}" dt="2022-03-11T09:10:29.130" v="1626" actId="478"/>
          <ac:spMkLst>
            <pc:docMk/>
            <pc:sldMk cId="2974714884" sldId="310"/>
            <ac:spMk id="7" creationId="{FB7716BE-B102-4073-8EA1-244EC23BAEF9}"/>
          </ac:spMkLst>
        </pc:spChg>
        <pc:picChg chg="del">
          <ac:chgData name="Luka Cigale" userId="a7f64e07-caaa-46a5-8b35-b699d2c65f13" providerId="ADAL" clId="{A1C62238-6008-4D89-ABEE-9D45E483E16C}" dt="2022-03-11T09:10:23.673" v="1623" actId="478"/>
          <ac:picMkLst>
            <pc:docMk/>
            <pc:sldMk cId="2974714884" sldId="310"/>
            <ac:picMk id="5" creationId="{37525205-E9A8-4A25-8BAD-00F7C71B480D}"/>
          </ac:picMkLst>
        </pc:picChg>
      </pc:sldChg>
    </pc:docChg>
  </pc:docChgLst>
  <pc:docChgLst>
    <pc:chgData name="Luka Cigale" userId="a7f64e07-caaa-46a5-8b35-b699d2c65f13" providerId="ADAL" clId="{1C2FA42B-96C4-45A4-9729-7883BC94A350}"/>
    <pc:docChg chg="undo custSel addSld delSld modSld sldOrd">
      <pc:chgData name="Luka Cigale" userId="a7f64e07-caaa-46a5-8b35-b699d2c65f13" providerId="ADAL" clId="{1C2FA42B-96C4-45A4-9729-7883BC94A350}" dt="2022-03-09T08:33:39.225" v="205" actId="20577"/>
      <pc:docMkLst>
        <pc:docMk/>
      </pc:docMkLst>
      <pc:sldChg chg="mod modShow">
        <pc:chgData name="Luka Cigale" userId="a7f64e07-caaa-46a5-8b35-b699d2c65f13" providerId="ADAL" clId="{1C2FA42B-96C4-45A4-9729-7883BC94A350}" dt="2022-03-09T08:14:50.966" v="0" actId="729"/>
        <pc:sldMkLst>
          <pc:docMk/>
          <pc:sldMk cId="3097948259" sldId="308"/>
        </pc:sldMkLst>
      </pc:sldChg>
      <pc:sldChg chg="modSp mod">
        <pc:chgData name="Luka Cigale" userId="a7f64e07-caaa-46a5-8b35-b699d2c65f13" providerId="ADAL" clId="{1C2FA42B-96C4-45A4-9729-7883BC94A350}" dt="2022-03-09T08:17:01.802" v="46" actId="20577"/>
        <pc:sldMkLst>
          <pc:docMk/>
          <pc:sldMk cId="4291440755" sldId="312"/>
        </pc:sldMkLst>
        <pc:spChg chg="mod">
          <ac:chgData name="Luka Cigale" userId="a7f64e07-caaa-46a5-8b35-b699d2c65f13" providerId="ADAL" clId="{1C2FA42B-96C4-45A4-9729-7883BC94A350}" dt="2022-03-09T08:17:01.802" v="46" actId="20577"/>
          <ac:spMkLst>
            <pc:docMk/>
            <pc:sldMk cId="4291440755" sldId="312"/>
            <ac:spMk id="3" creationId="{667D1328-A694-4327-A93A-3D919FD65B27}"/>
          </ac:spMkLst>
        </pc:spChg>
      </pc:sldChg>
      <pc:sldChg chg="addSp delSp modSp mod">
        <pc:chgData name="Luka Cigale" userId="a7f64e07-caaa-46a5-8b35-b699d2c65f13" providerId="ADAL" clId="{1C2FA42B-96C4-45A4-9729-7883BC94A350}" dt="2022-03-09T08:33:04.994" v="198" actId="478"/>
        <pc:sldMkLst>
          <pc:docMk/>
          <pc:sldMk cId="3246029445" sldId="313"/>
        </pc:sldMkLst>
        <pc:spChg chg="mod">
          <ac:chgData name="Luka Cigale" userId="a7f64e07-caaa-46a5-8b35-b699d2c65f13" providerId="ADAL" clId="{1C2FA42B-96C4-45A4-9729-7883BC94A350}" dt="2022-03-09T08:30:39.480" v="182" actId="5793"/>
          <ac:spMkLst>
            <pc:docMk/>
            <pc:sldMk cId="3246029445" sldId="313"/>
            <ac:spMk id="2" creationId="{51F70220-677A-411B-B416-94321A555329}"/>
          </ac:spMkLst>
        </pc:spChg>
        <pc:spChg chg="mod">
          <ac:chgData name="Luka Cigale" userId="a7f64e07-caaa-46a5-8b35-b699d2c65f13" providerId="ADAL" clId="{1C2FA42B-96C4-45A4-9729-7883BC94A350}" dt="2022-03-09T08:31:25.404" v="188"/>
          <ac:spMkLst>
            <pc:docMk/>
            <pc:sldMk cId="3246029445" sldId="313"/>
            <ac:spMk id="3" creationId="{667D1328-A694-4327-A93A-3D919FD65B27}"/>
          </ac:spMkLst>
        </pc:spChg>
        <pc:picChg chg="del">
          <ac:chgData name="Luka Cigale" userId="a7f64e07-caaa-46a5-8b35-b699d2c65f13" providerId="ADAL" clId="{1C2FA42B-96C4-45A4-9729-7883BC94A350}" dt="2022-03-09T08:30:46.565" v="184" actId="478"/>
          <ac:picMkLst>
            <pc:docMk/>
            <pc:sldMk cId="3246029445" sldId="313"/>
            <ac:picMk id="5" creationId="{D1DA2367-6295-41F2-8513-975C231791C5}"/>
          </ac:picMkLst>
        </pc:picChg>
        <pc:picChg chg="add mod">
          <ac:chgData name="Luka Cigale" userId="a7f64e07-caaa-46a5-8b35-b699d2c65f13" providerId="ADAL" clId="{1C2FA42B-96C4-45A4-9729-7883BC94A350}" dt="2022-03-09T08:33:01.455" v="197" actId="14100"/>
          <ac:picMkLst>
            <pc:docMk/>
            <pc:sldMk cId="3246029445" sldId="313"/>
            <ac:picMk id="6" creationId="{2E696985-371F-400B-A29B-1032A3EA290B}"/>
          </ac:picMkLst>
        </pc:picChg>
        <pc:picChg chg="add del mod">
          <ac:chgData name="Luka Cigale" userId="a7f64e07-caaa-46a5-8b35-b699d2c65f13" providerId="ADAL" clId="{1C2FA42B-96C4-45A4-9729-7883BC94A350}" dt="2022-03-09T08:33:04.994" v="198" actId="478"/>
          <ac:picMkLst>
            <pc:docMk/>
            <pc:sldMk cId="3246029445" sldId="313"/>
            <ac:picMk id="7" creationId="{E68B56AA-413E-4DAF-A9FF-FC8533D23CE3}"/>
          </ac:picMkLst>
        </pc:picChg>
      </pc:sldChg>
      <pc:sldChg chg="del">
        <pc:chgData name="Luka Cigale" userId="a7f64e07-caaa-46a5-8b35-b699d2c65f13" providerId="ADAL" clId="{1C2FA42B-96C4-45A4-9729-7883BC94A350}" dt="2022-03-09T08:33:21.195" v="199" actId="2696"/>
        <pc:sldMkLst>
          <pc:docMk/>
          <pc:sldMk cId="3699946310" sldId="314"/>
        </pc:sldMkLst>
      </pc:sldChg>
      <pc:sldChg chg="del">
        <pc:chgData name="Luka Cigale" userId="a7f64e07-caaa-46a5-8b35-b699d2c65f13" providerId="ADAL" clId="{1C2FA42B-96C4-45A4-9729-7883BC94A350}" dt="2022-03-09T08:33:21.195" v="199" actId="2696"/>
        <pc:sldMkLst>
          <pc:docMk/>
          <pc:sldMk cId="286863074" sldId="315"/>
        </pc:sldMkLst>
      </pc:sldChg>
      <pc:sldChg chg="modSp add mod">
        <pc:chgData name="Luka Cigale" userId="a7f64e07-caaa-46a5-8b35-b699d2c65f13" providerId="ADAL" clId="{1C2FA42B-96C4-45A4-9729-7883BC94A350}" dt="2022-03-09T08:29:17.505" v="163" actId="20577"/>
        <pc:sldMkLst>
          <pc:docMk/>
          <pc:sldMk cId="1341086363" sldId="316"/>
        </pc:sldMkLst>
        <pc:spChg chg="mod">
          <ac:chgData name="Luka Cigale" userId="a7f64e07-caaa-46a5-8b35-b699d2c65f13" providerId="ADAL" clId="{1C2FA42B-96C4-45A4-9729-7883BC94A350}" dt="2022-03-09T08:17:11.666" v="50" actId="20577"/>
          <ac:spMkLst>
            <pc:docMk/>
            <pc:sldMk cId="1341086363" sldId="316"/>
            <ac:spMk id="2" creationId="{51F70220-677A-411B-B416-94321A555329}"/>
          </ac:spMkLst>
        </pc:spChg>
        <pc:spChg chg="mod">
          <ac:chgData name="Luka Cigale" userId="a7f64e07-caaa-46a5-8b35-b699d2c65f13" providerId="ADAL" clId="{1C2FA42B-96C4-45A4-9729-7883BC94A350}" dt="2022-03-09T08:29:17.505" v="163" actId="20577"/>
          <ac:spMkLst>
            <pc:docMk/>
            <pc:sldMk cId="1341086363" sldId="316"/>
            <ac:spMk id="3" creationId="{667D1328-A694-4327-A93A-3D919FD65B27}"/>
          </ac:spMkLst>
        </pc:spChg>
        <pc:picChg chg="mod">
          <ac:chgData name="Luka Cigale" userId="a7f64e07-caaa-46a5-8b35-b699d2c65f13" providerId="ADAL" clId="{1C2FA42B-96C4-45A4-9729-7883BC94A350}" dt="2022-03-09T08:21:09.147" v="55" actId="14100"/>
          <ac:picMkLst>
            <pc:docMk/>
            <pc:sldMk cId="1341086363" sldId="316"/>
            <ac:picMk id="3074" creationId="{C0F6C0C6-9EB5-4D31-8F96-B6532ABA9369}"/>
          </ac:picMkLst>
        </pc:picChg>
        <pc:picChg chg="mod">
          <ac:chgData name="Luka Cigale" userId="a7f64e07-caaa-46a5-8b35-b699d2c65f13" providerId="ADAL" clId="{1C2FA42B-96C4-45A4-9729-7883BC94A350}" dt="2022-03-09T08:20:30.596" v="53" actId="14826"/>
          <ac:picMkLst>
            <pc:docMk/>
            <pc:sldMk cId="1341086363" sldId="316"/>
            <ac:picMk id="3076" creationId="{BB600123-E4C7-45B8-A7DD-C384A57FBB42}"/>
          </ac:picMkLst>
        </pc:picChg>
      </pc:sldChg>
      <pc:sldChg chg="modSp add mod ord">
        <pc:chgData name="Luka Cigale" userId="a7f64e07-caaa-46a5-8b35-b699d2c65f13" providerId="ADAL" clId="{1C2FA42B-96C4-45A4-9729-7883BC94A350}" dt="2022-03-09T08:33:39.225" v="205" actId="20577"/>
        <pc:sldMkLst>
          <pc:docMk/>
          <pc:sldMk cId="3772597798" sldId="317"/>
        </pc:sldMkLst>
        <pc:spChg chg="mod">
          <ac:chgData name="Luka Cigale" userId="a7f64e07-caaa-46a5-8b35-b699d2c65f13" providerId="ADAL" clId="{1C2FA42B-96C4-45A4-9729-7883BC94A350}" dt="2022-03-09T08:33:39.225" v="205" actId="20577"/>
          <ac:spMkLst>
            <pc:docMk/>
            <pc:sldMk cId="3772597798" sldId="317"/>
            <ac:spMk id="2" creationId="{51F70220-677A-411B-B416-94321A555329}"/>
          </ac:spMkLst>
        </pc:spChg>
      </pc:sldChg>
    </pc:docChg>
  </pc:docChgLst>
  <pc:docChgLst>
    <pc:chgData name="Luka Cigale" userId="a7f64e07-caaa-46a5-8b35-b699d2c65f13" providerId="ADAL" clId="{27E9748C-4D8C-49A4-BDFD-571707DFA42A}"/>
    <pc:docChg chg="undo custSel addSld delSld modSld sldOrd">
      <pc:chgData name="Luka Cigale" userId="a7f64e07-caaa-46a5-8b35-b699d2c65f13" providerId="ADAL" clId="{27E9748C-4D8C-49A4-BDFD-571707DFA42A}" dt="2022-03-10T21:52:23.580" v="1826" actId="6549"/>
      <pc:docMkLst>
        <pc:docMk/>
      </pc:docMkLst>
      <pc:sldChg chg="addSp delSp modSp mod setBg modNotesTx">
        <pc:chgData name="Luka Cigale" userId="a7f64e07-caaa-46a5-8b35-b699d2c65f13" providerId="ADAL" clId="{27E9748C-4D8C-49A4-BDFD-571707DFA42A}" dt="2022-03-10T19:51:09.587" v="1469" actId="20577"/>
        <pc:sldMkLst>
          <pc:docMk/>
          <pc:sldMk cId="834050406" sldId="256"/>
        </pc:sldMkLst>
        <pc:spChg chg="mod">
          <ac:chgData name="Luka Cigale" userId="a7f64e07-caaa-46a5-8b35-b699d2c65f13" providerId="ADAL" clId="{27E9748C-4D8C-49A4-BDFD-571707DFA42A}" dt="2022-03-10T19:44:59.977" v="1300" actId="1076"/>
          <ac:spMkLst>
            <pc:docMk/>
            <pc:sldMk cId="834050406" sldId="256"/>
            <ac:spMk id="2" creationId="{050E78D6-F072-48E7-8270-20EFBDD26F36}"/>
          </ac:spMkLst>
        </pc:spChg>
        <pc:spChg chg="mod">
          <ac:chgData name="Luka Cigale" userId="a7f64e07-caaa-46a5-8b35-b699d2c65f13" providerId="ADAL" clId="{27E9748C-4D8C-49A4-BDFD-571707DFA42A}" dt="2022-03-09T20:55:11.825" v="140" actId="20577"/>
          <ac:spMkLst>
            <pc:docMk/>
            <pc:sldMk cId="834050406" sldId="256"/>
            <ac:spMk id="3" creationId="{3FC7BD98-5486-489C-BAA0-A69CEFF691B3}"/>
          </ac:spMkLst>
        </pc:spChg>
        <pc:picChg chg="mod modCrop">
          <ac:chgData name="Luka Cigale" userId="a7f64e07-caaa-46a5-8b35-b699d2c65f13" providerId="ADAL" clId="{27E9748C-4D8C-49A4-BDFD-571707DFA42A}" dt="2022-03-09T20:54:39.877" v="110" actId="14826"/>
          <ac:picMkLst>
            <pc:docMk/>
            <pc:sldMk cId="834050406" sldId="256"/>
            <ac:picMk id="5" creationId="{112B9624-F8A1-4831-AE43-1D9E266CFF3E}"/>
          </ac:picMkLst>
        </pc:picChg>
        <pc:picChg chg="add del mod">
          <ac:chgData name="Luka Cigale" userId="a7f64e07-caaa-46a5-8b35-b699d2c65f13" providerId="ADAL" clId="{27E9748C-4D8C-49A4-BDFD-571707DFA42A}" dt="2022-03-09T21:24:27.465" v="494" actId="478"/>
          <ac:picMkLst>
            <pc:docMk/>
            <pc:sldMk cId="834050406" sldId="256"/>
            <ac:picMk id="6" creationId="{22394709-270B-43EE-AF6B-499DF43DDF9A}"/>
          </ac:picMkLst>
        </pc:picChg>
        <pc:picChg chg="add mod">
          <ac:chgData name="Luka Cigale" userId="a7f64e07-caaa-46a5-8b35-b699d2c65f13" providerId="ADAL" clId="{27E9748C-4D8C-49A4-BDFD-571707DFA42A}" dt="2022-03-10T19:44:59.977" v="1300" actId="1076"/>
          <ac:picMkLst>
            <pc:docMk/>
            <pc:sldMk cId="834050406" sldId="256"/>
            <ac:picMk id="8" creationId="{E7A65A90-DAF0-4B08-BDF4-238F772A9AE1}"/>
          </ac:picMkLst>
        </pc:picChg>
      </pc:sldChg>
      <pc:sldChg chg="addSp delSp modSp mod modNotesTx">
        <pc:chgData name="Luka Cigale" userId="a7f64e07-caaa-46a5-8b35-b699d2c65f13" providerId="ADAL" clId="{27E9748C-4D8C-49A4-BDFD-571707DFA42A}" dt="2022-03-10T19:57:14.419" v="1670" actId="113"/>
        <pc:sldMkLst>
          <pc:docMk/>
          <pc:sldMk cId="2673849116" sldId="260"/>
        </pc:sldMkLst>
        <pc:picChg chg="add mod">
          <ac:chgData name="Luka Cigale" userId="a7f64e07-caaa-46a5-8b35-b699d2c65f13" providerId="ADAL" clId="{27E9748C-4D8C-49A4-BDFD-571707DFA42A}" dt="2022-03-10T19:45:41.705" v="1305" actId="1076"/>
          <ac:picMkLst>
            <pc:docMk/>
            <pc:sldMk cId="2673849116" sldId="260"/>
            <ac:picMk id="3" creationId="{51778559-560E-479D-BE97-3196ACF817D4}"/>
          </ac:picMkLst>
        </pc:picChg>
        <pc:picChg chg="del">
          <ac:chgData name="Luka Cigale" userId="a7f64e07-caaa-46a5-8b35-b699d2c65f13" providerId="ADAL" clId="{27E9748C-4D8C-49A4-BDFD-571707DFA42A}" dt="2022-03-10T19:45:16.642" v="1301" actId="478"/>
          <ac:picMkLst>
            <pc:docMk/>
            <pc:sldMk cId="2673849116" sldId="260"/>
            <ac:picMk id="10" creationId="{EEAFE31D-919F-44D4-8429-E2992F3CB1F1}"/>
          </ac:picMkLst>
        </pc:picChg>
      </pc:sldChg>
      <pc:sldChg chg="addSp delSp modSp mod">
        <pc:chgData name="Luka Cigale" userId="a7f64e07-caaa-46a5-8b35-b699d2c65f13" providerId="ADAL" clId="{27E9748C-4D8C-49A4-BDFD-571707DFA42A}" dt="2022-03-10T19:46:31.464" v="1334"/>
        <pc:sldMkLst>
          <pc:docMk/>
          <pc:sldMk cId="2543611635" sldId="262"/>
        </pc:sldMkLst>
        <pc:spChg chg="mod">
          <ac:chgData name="Luka Cigale" userId="a7f64e07-caaa-46a5-8b35-b699d2c65f13" providerId="ADAL" clId="{27E9748C-4D8C-49A4-BDFD-571707DFA42A}" dt="2022-03-09T21:25:46.553" v="551" actId="20577"/>
          <ac:spMkLst>
            <pc:docMk/>
            <pc:sldMk cId="2543611635" sldId="262"/>
            <ac:spMk id="2" creationId="{51F70220-677A-411B-B416-94321A555329}"/>
          </ac:spMkLst>
        </pc:spChg>
        <pc:spChg chg="mod">
          <ac:chgData name="Luka Cigale" userId="a7f64e07-caaa-46a5-8b35-b699d2c65f13" providerId="ADAL" clId="{27E9748C-4D8C-49A4-BDFD-571707DFA42A}" dt="2022-03-09T21:01:24.897" v="395" actId="14100"/>
          <ac:spMkLst>
            <pc:docMk/>
            <pc:sldMk cId="2543611635" sldId="262"/>
            <ac:spMk id="3" creationId="{667D1328-A694-4327-A93A-3D919FD65B27}"/>
          </ac:spMkLst>
        </pc:spChg>
        <pc:spChg chg="add mod">
          <ac:chgData name="Luka Cigale" userId="a7f64e07-caaa-46a5-8b35-b699d2c65f13" providerId="ADAL" clId="{27E9748C-4D8C-49A4-BDFD-571707DFA42A}" dt="2022-03-10T19:32:43.329" v="845" actId="20577"/>
          <ac:spMkLst>
            <pc:docMk/>
            <pc:sldMk cId="2543611635" sldId="262"/>
            <ac:spMk id="6" creationId="{88EF9E57-0324-4A62-9AEF-3AE6A4E63530}"/>
          </ac:spMkLst>
        </pc:spChg>
        <pc:picChg chg="del">
          <ac:chgData name="Luka Cigale" userId="a7f64e07-caaa-46a5-8b35-b699d2c65f13" providerId="ADAL" clId="{27E9748C-4D8C-49A4-BDFD-571707DFA42A}" dt="2022-03-09T20:56:05.815" v="183" actId="478"/>
          <ac:picMkLst>
            <pc:docMk/>
            <pc:sldMk cId="2543611635" sldId="262"/>
            <ac:picMk id="5" creationId="{D1DA2367-6295-41F2-8513-975C231791C5}"/>
          </ac:picMkLst>
        </pc:picChg>
        <pc:picChg chg="add mod">
          <ac:chgData name="Luka Cigale" userId="a7f64e07-caaa-46a5-8b35-b699d2c65f13" providerId="ADAL" clId="{27E9748C-4D8C-49A4-BDFD-571707DFA42A}" dt="2022-03-10T19:46:31.464" v="1334"/>
          <ac:picMkLst>
            <pc:docMk/>
            <pc:sldMk cId="2543611635" sldId="262"/>
            <ac:picMk id="7" creationId="{5DBF0694-3354-47E8-BBFE-DE418D3D82E0}"/>
          </ac:picMkLst>
        </pc:picChg>
      </pc:sldChg>
      <pc:sldChg chg="add del">
        <pc:chgData name="Luka Cigale" userId="a7f64e07-caaa-46a5-8b35-b699d2c65f13" providerId="ADAL" clId="{27E9748C-4D8C-49A4-BDFD-571707DFA42A}" dt="2022-03-10T16:56:11.134" v="631" actId="47"/>
        <pc:sldMkLst>
          <pc:docMk/>
          <pc:sldMk cId="733130779" sldId="263"/>
        </pc:sldMkLst>
      </pc:sldChg>
      <pc:sldChg chg="add del">
        <pc:chgData name="Luka Cigale" userId="a7f64e07-caaa-46a5-8b35-b699d2c65f13" providerId="ADAL" clId="{27E9748C-4D8C-49A4-BDFD-571707DFA42A}" dt="2022-03-10T16:56:14.778" v="633" actId="47"/>
        <pc:sldMkLst>
          <pc:docMk/>
          <pc:sldMk cId="1920838039" sldId="264"/>
        </pc:sldMkLst>
      </pc:sldChg>
      <pc:sldChg chg="del">
        <pc:chgData name="Luka Cigale" userId="a7f64e07-caaa-46a5-8b35-b699d2c65f13" providerId="ADAL" clId="{27E9748C-4D8C-49A4-BDFD-571707DFA42A}" dt="2022-03-10T16:56:16.196" v="634" actId="47"/>
        <pc:sldMkLst>
          <pc:docMk/>
          <pc:sldMk cId="2830542601" sldId="265"/>
        </pc:sldMkLst>
      </pc:sldChg>
      <pc:sldChg chg="add del">
        <pc:chgData name="Luka Cigale" userId="a7f64e07-caaa-46a5-8b35-b699d2c65f13" providerId="ADAL" clId="{27E9748C-4D8C-49A4-BDFD-571707DFA42A}" dt="2022-03-10T16:56:12.336" v="632" actId="47"/>
        <pc:sldMkLst>
          <pc:docMk/>
          <pc:sldMk cId="1594636854" sldId="267"/>
        </pc:sldMkLst>
      </pc:sldChg>
      <pc:sldChg chg="del">
        <pc:chgData name="Luka Cigale" userId="a7f64e07-caaa-46a5-8b35-b699d2c65f13" providerId="ADAL" clId="{27E9748C-4D8C-49A4-BDFD-571707DFA42A}" dt="2022-03-10T16:56:17.260" v="635" actId="47"/>
        <pc:sldMkLst>
          <pc:docMk/>
          <pc:sldMk cId="4108941123" sldId="268"/>
        </pc:sldMkLst>
      </pc:sldChg>
      <pc:sldChg chg="del">
        <pc:chgData name="Luka Cigale" userId="a7f64e07-caaa-46a5-8b35-b699d2c65f13" providerId="ADAL" clId="{27E9748C-4D8C-49A4-BDFD-571707DFA42A}" dt="2022-03-10T16:56:18.433" v="636" actId="47"/>
        <pc:sldMkLst>
          <pc:docMk/>
          <pc:sldMk cId="2878770295" sldId="269"/>
        </pc:sldMkLst>
      </pc:sldChg>
      <pc:sldChg chg="add del">
        <pc:chgData name="Luka Cigale" userId="a7f64e07-caaa-46a5-8b35-b699d2c65f13" providerId="ADAL" clId="{27E9748C-4D8C-49A4-BDFD-571707DFA42A}" dt="2022-03-10T16:56:25.968" v="640" actId="47"/>
        <pc:sldMkLst>
          <pc:docMk/>
          <pc:sldMk cId="2882958458" sldId="270"/>
        </pc:sldMkLst>
      </pc:sldChg>
      <pc:sldChg chg="del">
        <pc:chgData name="Luka Cigale" userId="a7f64e07-caaa-46a5-8b35-b699d2c65f13" providerId="ADAL" clId="{27E9748C-4D8C-49A4-BDFD-571707DFA42A}" dt="2022-03-10T16:56:19.318" v="637" actId="47"/>
        <pc:sldMkLst>
          <pc:docMk/>
          <pc:sldMk cId="3360105393" sldId="271"/>
        </pc:sldMkLst>
      </pc:sldChg>
      <pc:sldChg chg="del">
        <pc:chgData name="Luka Cigale" userId="a7f64e07-caaa-46a5-8b35-b699d2c65f13" providerId="ADAL" clId="{27E9748C-4D8C-49A4-BDFD-571707DFA42A}" dt="2022-03-10T16:56:27.125" v="641" actId="47"/>
        <pc:sldMkLst>
          <pc:docMk/>
          <pc:sldMk cId="2672559068" sldId="273"/>
        </pc:sldMkLst>
      </pc:sldChg>
      <pc:sldChg chg="addSp modSp del">
        <pc:chgData name="Luka Cigale" userId="a7f64e07-caaa-46a5-8b35-b699d2c65f13" providerId="ADAL" clId="{27E9748C-4D8C-49A4-BDFD-571707DFA42A}" dt="2022-03-10T17:02:42.039" v="830" actId="47"/>
        <pc:sldMkLst>
          <pc:docMk/>
          <pc:sldMk cId="879916854" sldId="274"/>
        </pc:sldMkLst>
        <pc:spChg chg="add mod">
          <ac:chgData name="Luka Cigale" userId="a7f64e07-caaa-46a5-8b35-b699d2c65f13" providerId="ADAL" clId="{27E9748C-4D8C-49A4-BDFD-571707DFA42A}" dt="2022-03-10T17:02:28.484" v="825"/>
          <ac:spMkLst>
            <pc:docMk/>
            <pc:sldMk cId="879916854" sldId="274"/>
            <ac:spMk id="3" creationId="{476A1C81-77BE-4A0F-8348-0042FF6202DA}"/>
          </ac:spMkLst>
        </pc:spChg>
      </pc:sldChg>
      <pc:sldChg chg="addSp delSp modSp mod ord addAnim delAnim modAnim modNotesTx">
        <pc:chgData name="Luka Cigale" userId="a7f64e07-caaa-46a5-8b35-b699d2c65f13" providerId="ADAL" clId="{27E9748C-4D8C-49A4-BDFD-571707DFA42A}" dt="2022-03-10T21:08:07.543" v="1825" actId="478"/>
        <pc:sldMkLst>
          <pc:docMk/>
          <pc:sldMk cId="2656881798" sldId="279"/>
        </pc:sldMkLst>
        <pc:spChg chg="del">
          <ac:chgData name="Luka Cigale" userId="a7f64e07-caaa-46a5-8b35-b699d2c65f13" providerId="ADAL" clId="{27E9748C-4D8C-49A4-BDFD-571707DFA42A}" dt="2022-03-10T21:08:04.810" v="1822" actId="478"/>
          <ac:spMkLst>
            <pc:docMk/>
            <pc:sldMk cId="2656881798" sldId="279"/>
            <ac:spMk id="2" creationId="{51F70220-677A-411B-B416-94321A555329}"/>
          </ac:spMkLst>
        </pc:spChg>
        <pc:spChg chg="add del mod">
          <ac:chgData name="Luka Cigale" userId="a7f64e07-caaa-46a5-8b35-b699d2c65f13" providerId="ADAL" clId="{27E9748C-4D8C-49A4-BDFD-571707DFA42A}" dt="2022-03-10T21:08:06.136" v="1823" actId="478"/>
          <ac:spMkLst>
            <pc:docMk/>
            <pc:sldMk cId="2656881798" sldId="279"/>
            <ac:spMk id="5" creationId="{3F2A6171-EEA2-4C42-8815-E0009EB22998}"/>
          </ac:spMkLst>
        </pc:spChg>
        <pc:spChg chg="add del mod">
          <ac:chgData name="Luka Cigale" userId="a7f64e07-caaa-46a5-8b35-b699d2c65f13" providerId="ADAL" clId="{27E9748C-4D8C-49A4-BDFD-571707DFA42A}" dt="2022-03-10T21:08:06.936" v="1824" actId="478"/>
          <ac:spMkLst>
            <pc:docMk/>
            <pc:sldMk cId="2656881798" sldId="279"/>
            <ac:spMk id="8" creationId="{A42CEAD6-EF52-4F76-8F8D-B3D27C97C84F}"/>
          </ac:spMkLst>
        </pc:spChg>
        <pc:picChg chg="add del mod">
          <ac:chgData name="Luka Cigale" userId="a7f64e07-caaa-46a5-8b35-b699d2c65f13" providerId="ADAL" clId="{27E9748C-4D8C-49A4-BDFD-571707DFA42A}" dt="2022-03-10T19:31:54.549" v="841"/>
          <ac:picMkLst>
            <pc:docMk/>
            <pc:sldMk cId="2656881798" sldId="279"/>
            <ac:picMk id="3" creationId="{B4B6330A-FE16-4CBF-AE9D-D647BC572D55}"/>
          </ac:picMkLst>
        </pc:picChg>
        <pc:picChg chg="add del mod">
          <ac:chgData name="Luka Cigale" userId="a7f64e07-caaa-46a5-8b35-b699d2c65f13" providerId="ADAL" clId="{27E9748C-4D8C-49A4-BDFD-571707DFA42A}" dt="2022-03-10T21:08:07.543" v="1825" actId="478"/>
          <ac:picMkLst>
            <pc:docMk/>
            <pc:sldMk cId="2656881798" sldId="279"/>
            <ac:picMk id="7" creationId="{33AD1FFC-7C52-429C-839F-C779FD4D4F29}"/>
          </ac:picMkLst>
        </pc:picChg>
        <pc:picChg chg="del">
          <ac:chgData name="Luka Cigale" userId="a7f64e07-caaa-46a5-8b35-b699d2c65f13" providerId="ADAL" clId="{27E9748C-4D8C-49A4-BDFD-571707DFA42A}" dt="2022-03-10T19:46:44.170" v="1343" actId="478"/>
          <ac:picMkLst>
            <pc:docMk/>
            <pc:sldMk cId="2656881798" sldId="279"/>
            <ac:picMk id="17" creationId="{B438F83F-EA7D-4D8C-9434-20C2A13F4008}"/>
          </ac:picMkLst>
        </pc:picChg>
        <pc:picChg chg="del">
          <ac:chgData name="Luka Cigale" userId="a7f64e07-caaa-46a5-8b35-b699d2c65f13" providerId="ADAL" clId="{27E9748C-4D8C-49A4-BDFD-571707DFA42A}" dt="2022-03-10T19:46:43.369" v="1342" actId="478"/>
          <ac:picMkLst>
            <pc:docMk/>
            <pc:sldMk cId="2656881798" sldId="279"/>
            <ac:picMk id="19" creationId="{53092CC0-690A-4A25-A51B-5BE0E315E2E4}"/>
          </ac:picMkLst>
        </pc:picChg>
        <pc:picChg chg="del">
          <ac:chgData name="Luka Cigale" userId="a7f64e07-caaa-46a5-8b35-b699d2c65f13" providerId="ADAL" clId="{27E9748C-4D8C-49A4-BDFD-571707DFA42A}" dt="2022-03-10T19:46:42.762" v="1341" actId="478"/>
          <ac:picMkLst>
            <pc:docMk/>
            <pc:sldMk cId="2656881798" sldId="279"/>
            <ac:picMk id="23" creationId="{0E5B0655-B5CF-4550-BA6A-9269FB945A73}"/>
          </ac:picMkLst>
        </pc:picChg>
      </pc:sldChg>
      <pc:sldChg chg="del">
        <pc:chgData name="Luka Cigale" userId="a7f64e07-caaa-46a5-8b35-b699d2c65f13" providerId="ADAL" clId="{27E9748C-4D8C-49A4-BDFD-571707DFA42A}" dt="2022-03-10T17:02:34.974" v="829" actId="47"/>
        <pc:sldMkLst>
          <pc:docMk/>
          <pc:sldMk cId="3882267089" sldId="280"/>
        </pc:sldMkLst>
      </pc:sldChg>
      <pc:sldChg chg="del">
        <pc:chgData name="Luka Cigale" userId="a7f64e07-caaa-46a5-8b35-b699d2c65f13" providerId="ADAL" clId="{27E9748C-4D8C-49A4-BDFD-571707DFA42A}" dt="2022-03-10T17:02:34.319" v="828" actId="47"/>
        <pc:sldMkLst>
          <pc:docMk/>
          <pc:sldMk cId="3433029730" sldId="281"/>
        </pc:sldMkLst>
      </pc:sldChg>
      <pc:sldChg chg="del">
        <pc:chgData name="Luka Cigale" userId="a7f64e07-caaa-46a5-8b35-b699d2c65f13" providerId="ADAL" clId="{27E9748C-4D8C-49A4-BDFD-571707DFA42A}" dt="2022-03-10T17:02:31.783" v="826" actId="47"/>
        <pc:sldMkLst>
          <pc:docMk/>
          <pc:sldMk cId="4085755253" sldId="284"/>
        </pc:sldMkLst>
      </pc:sldChg>
      <pc:sldChg chg="del">
        <pc:chgData name="Luka Cigale" userId="a7f64e07-caaa-46a5-8b35-b699d2c65f13" providerId="ADAL" clId="{27E9748C-4D8C-49A4-BDFD-571707DFA42A}" dt="2022-03-10T17:02:33.304" v="827" actId="47"/>
        <pc:sldMkLst>
          <pc:docMk/>
          <pc:sldMk cId="1147517624" sldId="285"/>
        </pc:sldMkLst>
      </pc:sldChg>
      <pc:sldChg chg="delSp del mod">
        <pc:chgData name="Luka Cigale" userId="a7f64e07-caaa-46a5-8b35-b699d2c65f13" providerId="ADAL" clId="{27E9748C-4D8C-49A4-BDFD-571707DFA42A}" dt="2022-03-10T19:46:48.012" v="1347" actId="47"/>
        <pc:sldMkLst>
          <pc:docMk/>
          <pc:sldMk cId="2700731059" sldId="291"/>
        </pc:sldMkLst>
        <pc:picChg chg="del">
          <ac:chgData name="Luka Cigale" userId="a7f64e07-caaa-46a5-8b35-b699d2c65f13" providerId="ADAL" clId="{27E9748C-4D8C-49A4-BDFD-571707DFA42A}" dt="2022-03-10T19:46:46.913" v="1346" actId="478"/>
          <ac:picMkLst>
            <pc:docMk/>
            <pc:sldMk cId="2700731059" sldId="291"/>
            <ac:picMk id="5" creationId="{7A58292D-5CB7-467B-8359-58285A5662BF}"/>
          </ac:picMkLst>
        </pc:picChg>
        <pc:picChg chg="del">
          <ac:chgData name="Luka Cigale" userId="a7f64e07-caaa-46a5-8b35-b699d2c65f13" providerId="ADAL" clId="{27E9748C-4D8C-49A4-BDFD-571707DFA42A}" dt="2022-03-10T19:46:45.507" v="1344" actId="478"/>
          <ac:picMkLst>
            <pc:docMk/>
            <pc:sldMk cId="2700731059" sldId="291"/>
            <ac:picMk id="6" creationId="{56DD649C-EF61-41F9-95C1-2B4CA9F12613}"/>
          </ac:picMkLst>
        </pc:picChg>
        <pc:picChg chg="del">
          <ac:chgData name="Luka Cigale" userId="a7f64e07-caaa-46a5-8b35-b699d2c65f13" providerId="ADAL" clId="{27E9748C-4D8C-49A4-BDFD-571707DFA42A}" dt="2022-03-10T19:46:46.218" v="1345" actId="478"/>
          <ac:picMkLst>
            <pc:docMk/>
            <pc:sldMk cId="2700731059" sldId="291"/>
            <ac:picMk id="8" creationId="{43B903BD-DDC3-4ED3-8DA5-864486BF9A1A}"/>
          </ac:picMkLst>
        </pc:picChg>
      </pc:sldChg>
      <pc:sldChg chg="addSp delSp modSp add mod modNotesTx">
        <pc:chgData name="Luka Cigale" userId="a7f64e07-caaa-46a5-8b35-b699d2c65f13" providerId="ADAL" clId="{27E9748C-4D8C-49A4-BDFD-571707DFA42A}" dt="2022-03-10T21:52:23.580" v="1826" actId="6549"/>
        <pc:sldMkLst>
          <pc:docMk/>
          <pc:sldMk cId="81274065" sldId="301"/>
        </pc:sldMkLst>
        <pc:spChg chg="mod">
          <ac:chgData name="Luka Cigale" userId="a7f64e07-caaa-46a5-8b35-b699d2c65f13" providerId="ADAL" clId="{27E9748C-4D8C-49A4-BDFD-571707DFA42A}" dt="2022-03-10T21:52:23.580" v="1826" actId="6549"/>
          <ac:spMkLst>
            <pc:docMk/>
            <pc:sldMk cId="81274065" sldId="301"/>
            <ac:spMk id="3" creationId="{667D1328-A694-4327-A93A-3D919FD65B27}"/>
          </ac:spMkLst>
        </pc:spChg>
        <pc:spChg chg="add del mod">
          <ac:chgData name="Luka Cigale" userId="a7f64e07-caaa-46a5-8b35-b699d2c65f13" providerId="ADAL" clId="{27E9748C-4D8C-49A4-BDFD-571707DFA42A}" dt="2022-03-10T17:02:15.966" v="815" actId="478"/>
          <ac:spMkLst>
            <pc:docMk/>
            <pc:sldMk cId="81274065" sldId="301"/>
            <ac:spMk id="4" creationId="{5E484724-A8A4-4270-9D30-A5E83E4D6B1F}"/>
          </ac:spMkLst>
        </pc:spChg>
        <pc:spChg chg="add mod">
          <ac:chgData name="Luka Cigale" userId="a7f64e07-caaa-46a5-8b35-b699d2c65f13" providerId="ADAL" clId="{27E9748C-4D8C-49A4-BDFD-571707DFA42A}" dt="2022-03-10T19:32:46.306" v="846" actId="20577"/>
          <ac:spMkLst>
            <pc:docMk/>
            <pc:sldMk cId="81274065" sldId="301"/>
            <ac:spMk id="5" creationId="{829A8C82-269D-40FC-9AEE-AFACAA6F8A8A}"/>
          </ac:spMkLst>
        </pc:spChg>
        <pc:picChg chg="add mod">
          <ac:chgData name="Luka Cigale" userId="a7f64e07-caaa-46a5-8b35-b699d2c65f13" providerId="ADAL" clId="{27E9748C-4D8C-49A4-BDFD-571707DFA42A}" dt="2022-03-10T19:46:32.656" v="1335"/>
          <ac:picMkLst>
            <pc:docMk/>
            <pc:sldMk cId="81274065" sldId="301"/>
            <ac:picMk id="6" creationId="{927ED93B-AC29-4A16-A84B-1C98B6B3D1FC}"/>
          </ac:picMkLst>
        </pc:picChg>
      </pc:sldChg>
      <pc:sldChg chg="del">
        <pc:chgData name="Luka Cigale" userId="a7f64e07-caaa-46a5-8b35-b699d2c65f13" providerId="ADAL" clId="{27E9748C-4D8C-49A4-BDFD-571707DFA42A}" dt="2022-03-09T20:55:30.243" v="141" actId="47"/>
        <pc:sldMkLst>
          <pc:docMk/>
          <pc:sldMk cId="2554700277" sldId="301"/>
        </pc:sldMkLst>
      </pc:sldChg>
      <pc:sldChg chg="addSp modSp add mod modNotesTx">
        <pc:chgData name="Luka Cigale" userId="a7f64e07-caaa-46a5-8b35-b699d2c65f13" providerId="ADAL" clId="{27E9748C-4D8C-49A4-BDFD-571707DFA42A}" dt="2022-03-10T20:41:47.625" v="1764" actId="208"/>
        <pc:sldMkLst>
          <pc:docMk/>
          <pc:sldMk cId="1414603342" sldId="302"/>
        </pc:sldMkLst>
        <pc:spChg chg="mod">
          <ac:chgData name="Luka Cigale" userId="a7f64e07-caaa-46a5-8b35-b699d2c65f13" providerId="ADAL" clId="{27E9748C-4D8C-49A4-BDFD-571707DFA42A}" dt="2022-03-10T16:54:15.126" v="626" actId="20577"/>
          <ac:spMkLst>
            <pc:docMk/>
            <pc:sldMk cId="1414603342" sldId="302"/>
            <ac:spMk id="2" creationId="{51F70220-677A-411B-B416-94321A555329}"/>
          </ac:spMkLst>
        </pc:spChg>
        <pc:spChg chg="add mod">
          <ac:chgData name="Luka Cigale" userId="a7f64e07-caaa-46a5-8b35-b699d2c65f13" providerId="ADAL" clId="{27E9748C-4D8C-49A4-BDFD-571707DFA42A}" dt="2022-03-10T19:32:48.489" v="847" actId="20577"/>
          <ac:spMkLst>
            <pc:docMk/>
            <pc:sldMk cId="1414603342" sldId="302"/>
            <ac:spMk id="6" creationId="{DC9406D0-BA99-43FF-A0C4-0F32A5E51E07}"/>
          </ac:spMkLst>
        </pc:spChg>
        <pc:picChg chg="add mod">
          <ac:chgData name="Luka Cigale" userId="a7f64e07-caaa-46a5-8b35-b699d2c65f13" providerId="ADAL" clId="{27E9748C-4D8C-49A4-BDFD-571707DFA42A}" dt="2022-03-10T20:41:47.625" v="1764" actId="208"/>
          <ac:picMkLst>
            <pc:docMk/>
            <pc:sldMk cId="1414603342" sldId="302"/>
            <ac:picMk id="5" creationId="{08B2592E-E389-4D04-B5C5-E278A037CFA7}"/>
          </ac:picMkLst>
        </pc:picChg>
        <pc:picChg chg="add mod">
          <ac:chgData name="Luka Cigale" userId="a7f64e07-caaa-46a5-8b35-b699d2c65f13" providerId="ADAL" clId="{27E9748C-4D8C-49A4-BDFD-571707DFA42A}" dt="2022-03-10T19:46:33.560" v="1336"/>
          <ac:picMkLst>
            <pc:docMk/>
            <pc:sldMk cId="1414603342" sldId="302"/>
            <ac:picMk id="7" creationId="{60D3F52F-EFCB-4EE4-82DD-4F88AA3935D8}"/>
          </ac:picMkLst>
        </pc:picChg>
      </pc:sldChg>
      <pc:sldChg chg="del">
        <pc:chgData name="Luka Cigale" userId="a7f64e07-caaa-46a5-8b35-b699d2c65f13" providerId="ADAL" clId="{27E9748C-4D8C-49A4-BDFD-571707DFA42A}" dt="2022-03-09T20:55:31.144" v="142" actId="47"/>
        <pc:sldMkLst>
          <pc:docMk/>
          <pc:sldMk cId="3476968629" sldId="302"/>
        </pc:sldMkLst>
      </pc:sldChg>
      <pc:sldChg chg="del">
        <pc:chgData name="Luka Cigale" userId="a7f64e07-caaa-46a5-8b35-b699d2c65f13" providerId="ADAL" clId="{27E9748C-4D8C-49A4-BDFD-571707DFA42A}" dt="2022-03-09T20:55:31.884" v="143" actId="47"/>
        <pc:sldMkLst>
          <pc:docMk/>
          <pc:sldMk cId="868382009" sldId="303"/>
        </pc:sldMkLst>
      </pc:sldChg>
      <pc:sldChg chg="addSp modSp add mod">
        <pc:chgData name="Luka Cigale" userId="a7f64e07-caaa-46a5-8b35-b699d2c65f13" providerId="ADAL" clId="{27E9748C-4D8C-49A4-BDFD-571707DFA42A}" dt="2022-03-10T19:54:55.589" v="1628" actId="339"/>
        <pc:sldMkLst>
          <pc:docMk/>
          <pc:sldMk cId="3786304543" sldId="303"/>
        </pc:sldMkLst>
        <pc:spChg chg="mod">
          <ac:chgData name="Luka Cigale" userId="a7f64e07-caaa-46a5-8b35-b699d2c65f13" providerId="ADAL" clId="{27E9748C-4D8C-49A4-BDFD-571707DFA42A}" dt="2022-03-10T16:52:14.861" v="579" actId="20577"/>
          <ac:spMkLst>
            <pc:docMk/>
            <pc:sldMk cId="3786304543" sldId="303"/>
            <ac:spMk id="2" creationId="{51F70220-677A-411B-B416-94321A555329}"/>
          </ac:spMkLst>
        </pc:spChg>
        <pc:spChg chg="add mod">
          <ac:chgData name="Luka Cigale" userId="a7f64e07-caaa-46a5-8b35-b699d2c65f13" providerId="ADAL" clId="{27E9748C-4D8C-49A4-BDFD-571707DFA42A}" dt="2022-03-10T19:32:51.946" v="848" actId="20577"/>
          <ac:spMkLst>
            <pc:docMk/>
            <pc:sldMk cId="3786304543" sldId="303"/>
            <ac:spMk id="4" creationId="{B2821E83-BD84-41E6-A565-69DFFB8BB5EC}"/>
          </ac:spMkLst>
        </pc:spChg>
        <pc:picChg chg="add mod">
          <ac:chgData name="Luka Cigale" userId="a7f64e07-caaa-46a5-8b35-b699d2c65f13" providerId="ADAL" clId="{27E9748C-4D8C-49A4-BDFD-571707DFA42A}" dt="2022-03-10T19:46:34.553" v="1337"/>
          <ac:picMkLst>
            <pc:docMk/>
            <pc:sldMk cId="3786304543" sldId="303"/>
            <ac:picMk id="5" creationId="{82C3E98C-2E2E-49D1-880E-6831AFD3C81F}"/>
          </ac:picMkLst>
        </pc:picChg>
        <pc:picChg chg="add mod">
          <ac:chgData name="Luka Cigale" userId="a7f64e07-caaa-46a5-8b35-b699d2c65f13" providerId="ADAL" clId="{27E9748C-4D8C-49A4-BDFD-571707DFA42A}" dt="2022-03-10T19:54:55.589" v="1628" actId="339"/>
          <ac:picMkLst>
            <pc:docMk/>
            <pc:sldMk cId="3786304543" sldId="303"/>
            <ac:picMk id="6" creationId="{08EDE648-1319-42CB-A719-CF0428951E8F}"/>
          </ac:picMkLst>
        </pc:picChg>
      </pc:sldChg>
      <pc:sldChg chg="del">
        <pc:chgData name="Luka Cigale" userId="a7f64e07-caaa-46a5-8b35-b699d2c65f13" providerId="ADAL" clId="{27E9748C-4D8C-49A4-BDFD-571707DFA42A}" dt="2022-03-09T20:55:32.552" v="144" actId="47"/>
        <pc:sldMkLst>
          <pc:docMk/>
          <pc:sldMk cId="2512181961" sldId="304"/>
        </pc:sldMkLst>
      </pc:sldChg>
      <pc:sldChg chg="addSp modSp add mod">
        <pc:chgData name="Luka Cigale" userId="a7f64e07-caaa-46a5-8b35-b699d2c65f13" providerId="ADAL" clId="{27E9748C-4D8C-49A4-BDFD-571707DFA42A}" dt="2022-03-10T21:05:37.112" v="1817" actId="20577"/>
        <pc:sldMkLst>
          <pc:docMk/>
          <pc:sldMk cId="4239800241" sldId="304"/>
        </pc:sldMkLst>
        <pc:spChg chg="mod">
          <ac:chgData name="Luka Cigale" userId="a7f64e07-caaa-46a5-8b35-b699d2c65f13" providerId="ADAL" clId="{27E9748C-4D8C-49A4-BDFD-571707DFA42A}" dt="2022-03-10T16:52:22.660" v="584" actId="20577"/>
          <ac:spMkLst>
            <pc:docMk/>
            <pc:sldMk cId="4239800241" sldId="304"/>
            <ac:spMk id="2" creationId="{51F70220-677A-411B-B416-94321A555329}"/>
          </ac:spMkLst>
        </pc:spChg>
        <pc:spChg chg="mod">
          <ac:chgData name="Luka Cigale" userId="a7f64e07-caaa-46a5-8b35-b699d2c65f13" providerId="ADAL" clId="{27E9748C-4D8C-49A4-BDFD-571707DFA42A}" dt="2022-03-10T21:05:37.112" v="1817" actId="20577"/>
          <ac:spMkLst>
            <pc:docMk/>
            <pc:sldMk cId="4239800241" sldId="304"/>
            <ac:spMk id="3" creationId="{667D1328-A694-4327-A93A-3D919FD65B27}"/>
          </ac:spMkLst>
        </pc:spChg>
        <pc:spChg chg="add mod">
          <ac:chgData name="Luka Cigale" userId="a7f64e07-caaa-46a5-8b35-b699d2c65f13" providerId="ADAL" clId="{27E9748C-4D8C-49A4-BDFD-571707DFA42A}" dt="2022-03-10T19:32:54.537" v="849" actId="20577"/>
          <ac:spMkLst>
            <pc:docMk/>
            <pc:sldMk cId="4239800241" sldId="304"/>
            <ac:spMk id="4" creationId="{FBE1C435-3712-4A37-95A0-42B3D1632888}"/>
          </ac:spMkLst>
        </pc:spChg>
        <pc:picChg chg="add mod">
          <ac:chgData name="Luka Cigale" userId="a7f64e07-caaa-46a5-8b35-b699d2c65f13" providerId="ADAL" clId="{27E9748C-4D8C-49A4-BDFD-571707DFA42A}" dt="2022-03-10T19:46:35.296" v="1338"/>
          <ac:picMkLst>
            <pc:docMk/>
            <pc:sldMk cId="4239800241" sldId="304"/>
            <ac:picMk id="5" creationId="{F87BA9E3-A9F7-41C1-BE8A-1F2EF1B8825C}"/>
          </ac:picMkLst>
        </pc:picChg>
        <pc:picChg chg="add mod">
          <ac:chgData name="Luka Cigale" userId="a7f64e07-caaa-46a5-8b35-b699d2c65f13" providerId="ADAL" clId="{27E9748C-4D8C-49A4-BDFD-571707DFA42A}" dt="2022-03-10T20:41:36.720" v="1763" actId="208"/>
          <ac:picMkLst>
            <pc:docMk/>
            <pc:sldMk cId="4239800241" sldId="304"/>
            <ac:picMk id="6" creationId="{1011E622-F4A3-4C43-8BDF-13F4AF791BF4}"/>
          </ac:picMkLst>
        </pc:picChg>
      </pc:sldChg>
      <pc:sldChg chg="addSp delSp modSp add mod">
        <pc:chgData name="Luka Cigale" userId="a7f64e07-caaa-46a5-8b35-b699d2c65f13" providerId="ADAL" clId="{27E9748C-4D8C-49A4-BDFD-571707DFA42A}" dt="2022-03-10T20:00:21.211" v="1739" actId="478"/>
        <pc:sldMkLst>
          <pc:docMk/>
          <pc:sldMk cId="379398849" sldId="305"/>
        </pc:sldMkLst>
        <pc:spChg chg="mod">
          <ac:chgData name="Luka Cigale" userId="a7f64e07-caaa-46a5-8b35-b699d2c65f13" providerId="ADAL" clId="{27E9748C-4D8C-49A4-BDFD-571707DFA42A}" dt="2022-03-10T16:52:30.301" v="597" actId="20577"/>
          <ac:spMkLst>
            <pc:docMk/>
            <pc:sldMk cId="379398849" sldId="305"/>
            <ac:spMk id="2" creationId="{51F70220-677A-411B-B416-94321A555329}"/>
          </ac:spMkLst>
        </pc:spChg>
        <pc:spChg chg="add mod">
          <ac:chgData name="Luka Cigale" userId="a7f64e07-caaa-46a5-8b35-b699d2c65f13" providerId="ADAL" clId="{27E9748C-4D8C-49A4-BDFD-571707DFA42A}" dt="2022-03-10T19:32:56.915" v="850" actId="20577"/>
          <ac:spMkLst>
            <pc:docMk/>
            <pc:sldMk cId="379398849" sldId="305"/>
            <ac:spMk id="4" creationId="{CF4F69B2-B9A2-474E-AA05-990B9F073E34}"/>
          </ac:spMkLst>
        </pc:spChg>
        <pc:picChg chg="add mod">
          <ac:chgData name="Luka Cigale" userId="a7f64e07-caaa-46a5-8b35-b699d2c65f13" providerId="ADAL" clId="{27E9748C-4D8C-49A4-BDFD-571707DFA42A}" dt="2022-03-10T19:46:36.720" v="1339"/>
          <ac:picMkLst>
            <pc:docMk/>
            <pc:sldMk cId="379398849" sldId="305"/>
            <ac:picMk id="5" creationId="{C6DE3DFD-106E-4EFD-A4F4-449D79D14F59}"/>
          </ac:picMkLst>
        </pc:picChg>
        <pc:picChg chg="add del mod">
          <ac:chgData name="Luka Cigale" userId="a7f64e07-caaa-46a5-8b35-b699d2c65f13" providerId="ADAL" clId="{27E9748C-4D8C-49A4-BDFD-571707DFA42A}" dt="2022-03-10T20:00:21.211" v="1739" actId="478"/>
          <ac:picMkLst>
            <pc:docMk/>
            <pc:sldMk cId="379398849" sldId="305"/>
            <ac:picMk id="6" creationId="{9C927BAF-7E81-4916-8501-E91EF994C931}"/>
          </ac:picMkLst>
        </pc:picChg>
      </pc:sldChg>
      <pc:sldChg chg="del">
        <pc:chgData name="Luka Cigale" userId="a7f64e07-caaa-46a5-8b35-b699d2c65f13" providerId="ADAL" clId="{27E9748C-4D8C-49A4-BDFD-571707DFA42A}" dt="2022-03-09T20:55:33.210" v="145" actId="47"/>
        <pc:sldMkLst>
          <pc:docMk/>
          <pc:sldMk cId="1950932508" sldId="305"/>
        </pc:sldMkLst>
      </pc:sldChg>
      <pc:sldChg chg="del">
        <pc:chgData name="Luka Cigale" userId="a7f64e07-caaa-46a5-8b35-b699d2c65f13" providerId="ADAL" clId="{27E9748C-4D8C-49A4-BDFD-571707DFA42A}" dt="2022-03-09T20:55:33.792" v="146" actId="47"/>
        <pc:sldMkLst>
          <pc:docMk/>
          <pc:sldMk cId="60910931" sldId="306"/>
        </pc:sldMkLst>
      </pc:sldChg>
      <pc:sldChg chg="addSp modSp add mod">
        <pc:chgData name="Luka Cigale" userId="a7f64e07-caaa-46a5-8b35-b699d2c65f13" providerId="ADAL" clId="{27E9748C-4D8C-49A4-BDFD-571707DFA42A}" dt="2022-03-10T19:46:37.936" v="1340"/>
        <pc:sldMkLst>
          <pc:docMk/>
          <pc:sldMk cId="3747444386" sldId="306"/>
        </pc:sldMkLst>
        <pc:spChg chg="mod">
          <ac:chgData name="Luka Cigale" userId="a7f64e07-caaa-46a5-8b35-b699d2c65f13" providerId="ADAL" clId="{27E9748C-4D8C-49A4-BDFD-571707DFA42A}" dt="2022-03-10T16:52:44.029" v="613" actId="20577"/>
          <ac:spMkLst>
            <pc:docMk/>
            <pc:sldMk cId="3747444386" sldId="306"/>
            <ac:spMk id="2" creationId="{51F70220-677A-411B-B416-94321A555329}"/>
          </ac:spMkLst>
        </pc:spChg>
        <pc:spChg chg="add mod">
          <ac:chgData name="Luka Cigale" userId="a7f64e07-caaa-46a5-8b35-b699d2c65f13" providerId="ADAL" clId="{27E9748C-4D8C-49A4-BDFD-571707DFA42A}" dt="2022-03-10T19:33:00.186" v="851" actId="20577"/>
          <ac:spMkLst>
            <pc:docMk/>
            <pc:sldMk cId="3747444386" sldId="306"/>
            <ac:spMk id="4" creationId="{AA961052-307F-464A-9A0F-A289839748D0}"/>
          </ac:spMkLst>
        </pc:spChg>
        <pc:picChg chg="add mod">
          <ac:chgData name="Luka Cigale" userId="a7f64e07-caaa-46a5-8b35-b699d2c65f13" providerId="ADAL" clId="{27E9748C-4D8C-49A4-BDFD-571707DFA42A}" dt="2022-03-10T19:46:37.936" v="1340"/>
          <ac:picMkLst>
            <pc:docMk/>
            <pc:sldMk cId="3747444386" sldId="306"/>
            <ac:picMk id="5" creationId="{37525205-E9A8-4A25-8BAD-00F7C71B480D}"/>
          </ac:picMkLst>
        </pc:picChg>
      </pc:sldChg>
      <pc:sldChg chg="addSp delSp modSp add mod ord">
        <pc:chgData name="Luka Cigale" userId="a7f64e07-caaa-46a5-8b35-b699d2c65f13" providerId="ADAL" clId="{27E9748C-4D8C-49A4-BDFD-571707DFA42A}" dt="2022-03-10T19:51:51.196" v="1474"/>
        <pc:sldMkLst>
          <pc:docMk/>
          <pc:sldMk cId="864085147" sldId="307"/>
        </pc:sldMkLst>
        <pc:spChg chg="mod">
          <ac:chgData name="Luka Cigale" userId="a7f64e07-caaa-46a5-8b35-b699d2c65f13" providerId="ADAL" clId="{27E9748C-4D8C-49A4-BDFD-571707DFA42A}" dt="2022-03-10T19:36:24.208" v="972" actId="1076"/>
          <ac:spMkLst>
            <pc:docMk/>
            <pc:sldMk cId="864085147" sldId="307"/>
            <ac:spMk id="2" creationId="{51F70220-677A-411B-B416-94321A555329}"/>
          </ac:spMkLst>
        </pc:spChg>
        <pc:spChg chg="del">
          <ac:chgData name="Luka Cigale" userId="a7f64e07-caaa-46a5-8b35-b699d2c65f13" providerId="ADAL" clId="{27E9748C-4D8C-49A4-BDFD-571707DFA42A}" dt="2022-03-10T19:33:39.496" v="869" actId="478"/>
          <ac:spMkLst>
            <pc:docMk/>
            <pc:sldMk cId="864085147" sldId="307"/>
            <ac:spMk id="3" creationId="{667D1328-A694-4327-A93A-3D919FD65B27}"/>
          </ac:spMkLst>
        </pc:spChg>
        <pc:spChg chg="add del mod">
          <ac:chgData name="Luka Cigale" userId="a7f64e07-caaa-46a5-8b35-b699d2c65f13" providerId="ADAL" clId="{27E9748C-4D8C-49A4-BDFD-571707DFA42A}" dt="2022-03-10T19:33:42.089" v="870" actId="478"/>
          <ac:spMkLst>
            <pc:docMk/>
            <pc:sldMk cId="864085147" sldId="307"/>
            <ac:spMk id="5" creationId="{9271B540-18B3-4275-9C32-113E539A2A24}"/>
          </ac:spMkLst>
        </pc:spChg>
        <pc:spChg chg="add mod">
          <ac:chgData name="Luka Cigale" userId="a7f64e07-caaa-46a5-8b35-b699d2c65f13" providerId="ADAL" clId="{27E9748C-4D8C-49A4-BDFD-571707DFA42A}" dt="2022-03-10T19:36:24.208" v="972" actId="1076"/>
          <ac:spMkLst>
            <pc:docMk/>
            <pc:sldMk cId="864085147" sldId="307"/>
            <ac:spMk id="7" creationId="{61C7E92B-B587-4706-B257-AEFDB4F7BB65}"/>
          </ac:spMkLst>
        </pc:spChg>
        <pc:spChg chg="add mod">
          <ac:chgData name="Luka Cigale" userId="a7f64e07-caaa-46a5-8b35-b699d2c65f13" providerId="ADAL" clId="{27E9748C-4D8C-49A4-BDFD-571707DFA42A}" dt="2022-03-10T19:36:24.208" v="972" actId="1076"/>
          <ac:spMkLst>
            <pc:docMk/>
            <pc:sldMk cId="864085147" sldId="307"/>
            <ac:spMk id="8" creationId="{E4982F78-4354-45F4-AA26-F1989933C4F5}"/>
          </ac:spMkLst>
        </pc:spChg>
        <pc:spChg chg="add mod">
          <ac:chgData name="Luka Cigale" userId="a7f64e07-caaa-46a5-8b35-b699d2c65f13" providerId="ADAL" clId="{27E9748C-4D8C-49A4-BDFD-571707DFA42A}" dt="2022-03-10T19:36:24.208" v="972" actId="1076"/>
          <ac:spMkLst>
            <pc:docMk/>
            <pc:sldMk cId="864085147" sldId="307"/>
            <ac:spMk id="9" creationId="{FC5A4BED-7403-437C-BAF8-A11DC9A30CBF}"/>
          </ac:spMkLst>
        </pc:spChg>
        <pc:spChg chg="add mod">
          <ac:chgData name="Luka Cigale" userId="a7f64e07-caaa-46a5-8b35-b699d2c65f13" providerId="ADAL" clId="{27E9748C-4D8C-49A4-BDFD-571707DFA42A}" dt="2022-03-10T19:42:25.753" v="1286" actId="1076"/>
          <ac:spMkLst>
            <pc:docMk/>
            <pc:sldMk cId="864085147" sldId="307"/>
            <ac:spMk id="10" creationId="{1FD84FFE-3D6F-4370-8612-2E807EAEC68A}"/>
          </ac:spMkLst>
        </pc:spChg>
        <pc:spChg chg="add del mod">
          <ac:chgData name="Luka Cigale" userId="a7f64e07-caaa-46a5-8b35-b699d2c65f13" providerId="ADAL" clId="{27E9748C-4D8C-49A4-BDFD-571707DFA42A}" dt="2022-03-10T19:41:16.546" v="975" actId="478"/>
          <ac:spMkLst>
            <pc:docMk/>
            <pc:sldMk cId="864085147" sldId="307"/>
            <ac:spMk id="11" creationId="{6625AE7B-DE10-4B43-B8EC-9059C47304FB}"/>
          </ac:spMkLst>
        </pc:spChg>
        <pc:spChg chg="add mod">
          <ac:chgData name="Luka Cigale" userId="a7f64e07-caaa-46a5-8b35-b699d2c65f13" providerId="ADAL" clId="{27E9748C-4D8C-49A4-BDFD-571707DFA42A}" dt="2022-03-10T19:42:55.577" v="1294" actId="1076"/>
          <ac:spMkLst>
            <pc:docMk/>
            <pc:sldMk cId="864085147" sldId="307"/>
            <ac:spMk id="12" creationId="{34E7E148-B8DC-455A-B658-6EC1867D9E50}"/>
          </ac:spMkLst>
        </pc:spChg>
        <pc:spChg chg="add mod">
          <ac:chgData name="Luka Cigale" userId="a7f64e07-caaa-46a5-8b35-b699d2c65f13" providerId="ADAL" clId="{27E9748C-4D8C-49A4-BDFD-571707DFA42A}" dt="2022-03-10T19:42:49.456" v="1292" actId="1076"/>
          <ac:spMkLst>
            <pc:docMk/>
            <pc:sldMk cId="864085147" sldId="307"/>
            <ac:spMk id="13" creationId="{8A6FABDF-7A99-4575-A63C-CB991A2D9D47}"/>
          </ac:spMkLst>
        </pc:spChg>
        <pc:picChg chg="add mod">
          <ac:chgData name="Luka Cigale" userId="a7f64e07-caaa-46a5-8b35-b699d2c65f13" providerId="ADAL" clId="{27E9748C-4D8C-49A4-BDFD-571707DFA42A}" dt="2022-03-10T19:46:21.633" v="1333" actId="1035"/>
          <ac:picMkLst>
            <pc:docMk/>
            <pc:sldMk cId="864085147" sldId="307"/>
            <ac:picMk id="15" creationId="{A157D16F-BEEF-4140-B3B6-6720A54B0536}"/>
          </ac:picMkLst>
        </pc:picChg>
      </pc:sldChg>
      <pc:sldChg chg="del">
        <pc:chgData name="Luka Cigale" userId="a7f64e07-caaa-46a5-8b35-b699d2c65f13" providerId="ADAL" clId="{27E9748C-4D8C-49A4-BDFD-571707DFA42A}" dt="2022-03-09T20:55:37.421" v="148" actId="47"/>
        <pc:sldMkLst>
          <pc:docMk/>
          <pc:sldMk cId="3348092389" sldId="307"/>
        </pc:sldMkLst>
      </pc:sldChg>
      <pc:sldChg chg="del">
        <pc:chgData name="Luka Cigale" userId="a7f64e07-caaa-46a5-8b35-b699d2c65f13" providerId="ADAL" clId="{27E9748C-4D8C-49A4-BDFD-571707DFA42A}" dt="2022-03-09T20:55:40.235" v="151" actId="47"/>
        <pc:sldMkLst>
          <pc:docMk/>
          <pc:sldMk cId="3097948259" sldId="308"/>
        </pc:sldMkLst>
      </pc:sldChg>
      <pc:sldChg chg="addSp delSp modSp add mod">
        <pc:chgData name="Luka Cigale" userId="a7f64e07-caaa-46a5-8b35-b699d2c65f13" providerId="ADAL" clId="{27E9748C-4D8C-49A4-BDFD-571707DFA42A}" dt="2022-03-10T20:03:33.106" v="1757" actId="14100"/>
        <pc:sldMkLst>
          <pc:docMk/>
          <pc:sldMk cId="3957213761" sldId="308"/>
        </pc:sldMkLst>
        <pc:spChg chg="del">
          <ac:chgData name="Luka Cigale" userId="a7f64e07-caaa-46a5-8b35-b699d2c65f13" providerId="ADAL" clId="{27E9748C-4D8C-49A4-BDFD-571707DFA42A}" dt="2022-03-10T20:00:29.917" v="1741" actId="478"/>
          <ac:spMkLst>
            <pc:docMk/>
            <pc:sldMk cId="3957213761" sldId="308"/>
            <ac:spMk id="2" creationId="{51F70220-677A-411B-B416-94321A555329}"/>
          </ac:spMkLst>
        </pc:spChg>
        <pc:spChg chg="del">
          <ac:chgData name="Luka Cigale" userId="a7f64e07-caaa-46a5-8b35-b699d2c65f13" providerId="ADAL" clId="{27E9748C-4D8C-49A4-BDFD-571707DFA42A}" dt="2022-03-10T20:00:36.646" v="1743" actId="478"/>
          <ac:spMkLst>
            <pc:docMk/>
            <pc:sldMk cId="3957213761" sldId="308"/>
            <ac:spMk id="3" creationId="{667D1328-A694-4327-A93A-3D919FD65B27}"/>
          </ac:spMkLst>
        </pc:spChg>
        <pc:spChg chg="del">
          <ac:chgData name="Luka Cigale" userId="a7f64e07-caaa-46a5-8b35-b699d2c65f13" providerId="ADAL" clId="{27E9748C-4D8C-49A4-BDFD-571707DFA42A}" dt="2022-03-10T20:02:20.171" v="1753" actId="478"/>
          <ac:spMkLst>
            <pc:docMk/>
            <pc:sldMk cId="3957213761" sldId="308"/>
            <ac:spMk id="4" creationId="{CF4F69B2-B9A2-474E-AA05-990B9F073E34}"/>
          </ac:spMkLst>
        </pc:spChg>
        <pc:spChg chg="add del mod">
          <ac:chgData name="Luka Cigale" userId="a7f64e07-caaa-46a5-8b35-b699d2c65f13" providerId="ADAL" clId="{27E9748C-4D8C-49A4-BDFD-571707DFA42A}" dt="2022-03-10T20:00:32.499" v="1742" actId="478"/>
          <ac:spMkLst>
            <pc:docMk/>
            <pc:sldMk cId="3957213761" sldId="308"/>
            <ac:spMk id="7" creationId="{3738A209-27B4-41F5-85E2-0C45B667F5F0}"/>
          </ac:spMkLst>
        </pc:spChg>
        <pc:spChg chg="add del mod">
          <ac:chgData name="Luka Cigale" userId="a7f64e07-caaa-46a5-8b35-b699d2c65f13" providerId="ADAL" clId="{27E9748C-4D8C-49A4-BDFD-571707DFA42A}" dt="2022-03-10T20:00:38.771" v="1744" actId="478"/>
          <ac:spMkLst>
            <pc:docMk/>
            <pc:sldMk cId="3957213761" sldId="308"/>
            <ac:spMk id="9" creationId="{A82C6159-D284-4986-A9DC-F6E39F6B2689}"/>
          </ac:spMkLst>
        </pc:spChg>
        <pc:picChg chg="del">
          <ac:chgData name="Luka Cigale" userId="a7f64e07-caaa-46a5-8b35-b699d2c65f13" providerId="ADAL" clId="{27E9748C-4D8C-49A4-BDFD-571707DFA42A}" dt="2022-03-10T20:02:16.634" v="1750" actId="478"/>
          <ac:picMkLst>
            <pc:docMk/>
            <pc:sldMk cId="3957213761" sldId="308"/>
            <ac:picMk id="5" creationId="{C6DE3DFD-106E-4EFD-A4F4-449D79D14F59}"/>
          </ac:picMkLst>
        </pc:picChg>
        <pc:picChg chg="add del mod">
          <ac:chgData name="Luka Cigale" userId="a7f64e07-caaa-46a5-8b35-b699d2c65f13" providerId="ADAL" clId="{27E9748C-4D8C-49A4-BDFD-571707DFA42A}" dt="2022-03-10T20:01:04.003" v="1747" actId="478"/>
          <ac:picMkLst>
            <pc:docMk/>
            <pc:sldMk cId="3957213761" sldId="308"/>
            <ac:picMk id="10" creationId="{51AC8186-B96D-4F07-868A-B32BB42625EB}"/>
          </ac:picMkLst>
        </pc:picChg>
        <pc:picChg chg="add del mod ord modCrop">
          <ac:chgData name="Luka Cigale" userId="a7f64e07-caaa-46a5-8b35-b699d2c65f13" providerId="ADAL" clId="{27E9748C-4D8C-49A4-BDFD-571707DFA42A}" dt="2022-03-10T20:03:33.106" v="1757" actId="14100"/>
          <ac:picMkLst>
            <pc:docMk/>
            <pc:sldMk cId="3957213761" sldId="308"/>
            <ac:picMk id="12" creationId="{2398D994-56EE-4207-90D8-4E73CF37A131}"/>
          </ac:picMkLst>
        </pc:picChg>
      </pc:sldChg>
      <pc:sldChg chg="del">
        <pc:chgData name="Luka Cigale" userId="a7f64e07-caaa-46a5-8b35-b699d2c65f13" providerId="ADAL" clId="{27E9748C-4D8C-49A4-BDFD-571707DFA42A}" dt="2022-03-09T20:55:38.408" v="149" actId="47"/>
        <pc:sldMkLst>
          <pc:docMk/>
          <pc:sldMk cId="261835712" sldId="309"/>
        </pc:sldMkLst>
      </pc:sldChg>
      <pc:sldChg chg="addSp delSp add del mod ord">
        <pc:chgData name="Luka Cigale" userId="a7f64e07-caaa-46a5-8b35-b699d2c65f13" providerId="ADAL" clId="{27E9748C-4D8C-49A4-BDFD-571707DFA42A}" dt="2022-03-10T21:07:50.455" v="1819" actId="47"/>
        <pc:sldMkLst>
          <pc:docMk/>
          <pc:sldMk cId="3148596500" sldId="309"/>
        </pc:sldMkLst>
        <pc:picChg chg="add">
          <ac:chgData name="Luka Cigale" userId="a7f64e07-caaa-46a5-8b35-b699d2c65f13" providerId="ADAL" clId="{27E9748C-4D8C-49A4-BDFD-571707DFA42A}" dt="2022-03-10T20:09:30.452" v="1762" actId="22"/>
          <ac:picMkLst>
            <pc:docMk/>
            <pc:sldMk cId="3148596500" sldId="309"/>
            <ac:picMk id="3" creationId="{25553419-0B18-4A7B-88F8-ADC4F234B512}"/>
          </ac:picMkLst>
        </pc:picChg>
        <pc:picChg chg="del">
          <ac:chgData name="Luka Cigale" userId="a7f64e07-caaa-46a5-8b35-b699d2c65f13" providerId="ADAL" clId="{27E9748C-4D8C-49A4-BDFD-571707DFA42A}" dt="2022-03-10T20:09:29.556" v="1761" actId="478"/>
          <ac:picMkLst>
            <pc:docMk/>
            <pc:sldMk cId="3148596500" sldId="309"/>
            <ac:picMk id="12" creationId="{2398D994-56EE-4207-90D8-4E73CF37A131}"/>
          </ac:picMkLst>
        </pc:picChg>
      </pc:sldChg>
      <pc:sldChg chg="del">
        <pc:chgData name="Luka Cigale" userId="a7f64e07-caaa-46a5-8b35-b699d2c65f13" providerId="ADAL" clId="{27E9748C-4D8C-49A4-BDFD-571707DFA42A}" dt="2022-03-09T20:55:36.496" v="147" actId="47"/>
        <pc:sldMkLst>
          <pc:docMk/>
          <pc:sldMk cId="1718830024" sldId="310"/>
        </pc:sldMkLst>
      </pc:sldChg>
      <pc:sldChg chg="del">
        <pc:chgData name="Luka Cigale" userId="a7f64e07-caaa-46a5-8b35-b699d2c65f13" providerId="ADAL" clId="{27E9748C-4D8C-49A4-BDFD-571707DFA42A}" dt="2022-03-09T20:55:39.339" v="150" actId="47"/>
        <pc:sldMkLst>
          <pc:docMk/>
          <pc:sldMk cId="2594854022" sldId="311"/>
        </pc:sldMkLst>
      </pc:sldChg>
      <pc:sldChg chg="del">
        <pc:chgData name="Luka Cigale" userId="a7f64e07-caaa-46a5-8b35-b699d2c65f13" providerId="ADAL" clId="{27E9748C-4D8C-49A4-BDFD-571707DFA42A}" dt="2022-03-09T20:55:41.079" v="152" actId="47"/>
        <pc:sldMkLst>
          <pc:docMk/>
          <pc:sldMk cId="4291440755" sldId="312"/>
        </pc:sldMkLst>
      </pc:sldChg>
      <pc:sldChg chg="del">
        <pc:chgData name="Luka Cigale" userId="a7f64e07-caaa-46a5-8b35-b699d2c65f13" providerId="ADAL" clId="{27E9748C-4D8C-49A4-BDFD-571707DFA42A}" dt="2022-03-09T20:55:42.509" v="154" actId="47"/>
        <pc:sldMkLst>
          <pc:docMk/>
          <pc:sldMk cId="3246029445" sldId="313"/>
        </pc:sldMkLst>
      </pc:sldChg>
      <pc:sldChg chg="del">
        <pc:chgData name="Luka Cigale" userId="a7f64e07-caaa-46a5-8b35-b699d2c65f13" providerId="ADAL" clId="{27E9748C-4D8C-49A4-BDFD-571707DFA42A}" dt="2022-03-09T20:55:41.891" v="153" actId="47"/>
        <pc:sldMkLst>
          <pc:docMk/>
          <pc:sldMk cId="1341086363" sldId="316"/>
        </pc:sldMkLst>
      </pc:sldChg>
      <pc:sldChg chg="add del">
        <pc:chgData name="Luka Cigale" userId="a7f64e07-caaa-46a5-8b35-b699d2c65f13" providerId="ADAL" clId="{27E9748C-4D8C-49A4-BDFD-571707DFA42A}" dt="2022-03-09T20:55:51.092" v="163" actId="47"/>
        <pc:sldMkLst>
          <pc:docMk/>
          <pc:sldMk cId="3772597798" sldId="317"/>
        </pc:sldMkLst>
      </pc:sldChg>
    </pc:docChg>
  </pc:docChgLst>
  <pc:docChgLst>
    <pc:chgData name="luka.cigale@students.esnm.si" userId="a7f64e07-caaa-46a5-8b35-b699d2c65f13" providerId="ADAL" clId="{6B111FA8-8938-47C0-A038-DD36EBA18302}"/>
    <pc:docChg chg="undo custSel modSld">
      <pc:chgData name="luka.cigale@students.esnm.si" userId="a7f64e07-caaa-46a5-8b35-b699d2c65f13" providerId="ADAL" clId="{6B111FA8-8938-47C0-A038-DD36EBA18302}" dt="2020-11-26T09:19:47.387" v="50" actId="2711"/>
      <pc:docMkLst>
        <pc:docMk/>
      </pc:docMkLst>
      <pc:sldChg chg="modSp mod modNotesTx">
        <pc:chgData name="luka.cigale@students.esnm.si" userId="a7f64e07-caaa-46a5-8b35-b699d2c65f13" providerId="ADAL" clId="{6B111FA8-8938-47C0-A038-DD36EBA18302}" dt="2020-11-26T09:19:47.387" v="50" actId="2711"/>
        <pc:sldMkLst>
          <pc:docMk/>
          <pc:sldMk cId="834050406" sldId="256"/>
        </pc:sldMkLst>
        <pc:spChg chg="mod">
          <ac:chgData name="luka.cigale@students.esnm.si" userId="a7f64e07-caaa-46a5-8b35-b699d2c65f13" providerId="ADAL" clId="{6B111FA8-8938-47C0-A038-DD36EBA18302}" dt="2020-11-26T09:19:47.387" v="50" actId="2711"/>
          <ac:spMkLst>
            <pc:docMk/>
            <pc:sldMk cId="834050406" sldId="256"/>
            <ac:spMk id="2" creationId="{050E78D6-F072-48E7-8270-20EFBDD26F36}"/>
          </ac:spMkLst>
        </pc:spChg>
        <pc:spChg chg="mod">
          <ac:chgData name="luka.cigale@students.esnm.si" userId="a7f64e07-caaa-46a5-8b35-b699d2c65f13" providerId="ADAL" clId="{6B111FA8-8938-47C0-A038-DD36EBA18302}" dt="2020-11-26T09:18:13.701" v="45" actId="2711"/>
          <ac:spMkLst>
            <pc:docMk/>
            <pc:sldMk cId="834050406" sldId="256"/>
            <ac:spMk id="3" creationId="{3FC7BD98-5486-489C-BAA0-A69CEFF691B3}"/>
          </ac:spMkLst>
        </pc:spChg>
      </pc:sldChg>
      <pc:sldChg chg="modNotesTx">
        <pc:chgData name="luka.cigale@students.esnm.si" userId="a7f64e07-caaa-46a5-8b35-b699d2c65f13" providerId="ADAL" clId="{6B111FA8-8938-47C0-A038-DD36EBA18302}" dt="2020-11-24T15:27:31.620" v="16" actId="20577"/>
        <pc:sldMkLst>
          <pc:docMk/>
          <pc:sldMk cId="3424314505" sldId="257"/>
        </pc:sldMkLst>
      </pc:sldChg>
      <pc:sldChg chg="modNotesTx">
        <pc:chgData name="luka.cigale@students.esnm.si" userId="a7f64e07-caaa-46a5-8b35-b699d2c65f13" providerId="ADAL" clId="{6B111FA8-8938-47C0-A038-DD36EBA18302}" dt="2020-11-24T15:27:34.868" v="20" actId="20577"/>
        <pc:sldMkLst>
          <pc:docMk/>
          <pc:sldMk cId="4128952323" sldId="258"/>
        </pc:sldMkLst>
      </pc:sldChg>
      <pc:sldChg chg="modSp mod">
        <pc:chgData name="luka.cigale@students.esnm.si" userId="a7f64e07-caaa-46a5-8b35-b699d2c65f13" providerId="ADAL" clId="{6B111FA8-8938-47C0-A038-DD36EBA18302}" dt="2020-11-24T15:28:58.225" v="23" actId="20577"/>
        <pc:sldMkLst>
          <pc:docMk/>
          <pc:sldMk cId="2673849116" sldId="260"/>
        </pc:sldMkLst>
        <pc:spChg chg="mod">
          <ac:chgData name="luka.cigale@students.esnm.si" userId="a7f64e07-caaa-46a5-8b35-b699d2c65f13" providerId="ADAL" clId="{6B111FA8-8938-47C0-A038-DD36EBA18302}" dt="2020-11-24T15:28:58.225" v="23" actId="20577"/>
          <ac:spMkLst>
            <pc:docMk/>
            <pc:sldMk cId="2673849116" sldId="260"/>
            <ac:spMk id="3" creationId="{667D1328-A694-4327-A93A-3D919FD65B27}"/>
          </ac:spMkLst>
        </pc:spChg>
      </pc:sldChg>
    </pc:docChg>
  </pc:docChgLst>
  <pc:docChgLst>
    <pc:chgData name="luka.cigale@students.esnm.si" userId="a7f64e07-caaa-46a5-8b35-b699d2c65f13" providerId="ADAL" clId="{2E5B5534-BC52-437E-A7D2-9D966BF02A2A}"/>
    <pc:docChg chg="undo custSel addSld delSld modSld sldOrd modMainMaster">
      <pc:chgData name="luka.cigale@students.esnm.si" userId="a7f64e07-caaa-46a5-8b35-b699d2c65f13" providerId="ADAL" clId="{2E5B5534-BC52-437E-A7D2-9D966BF02A2A}" dt="2020-12-01T12:14:01.888" v="2523" actId="20577"/>
      <pc:docMkLst>
        <pc:docMk/>
      </pc:docMkLst>
      <pc:sldChg chg="addSp delSp modSp mod setBg modNotesTx">
        <pc:chgData name="luka.cigale@students.esnm.si" userId="a7f64e07-caaa-46a5-8b35-b699d2c65f13" providerId="ADAL" clId="{2E5B5534-BC52-437E-A7D2-9D966BF02A2A}" dt="2020-11-30T18:00:28.788" v="486" actId="478"/>
        <pc:sldMkLst>
          <pc:docMk/>
          <pc:sldMk cId="834050406" sldId="256"/>
        </pc:sldMkLst>
        <pc:spChg chg="mod">
          <ac:chgData name="luka.cigale@students.esnm.si" userId="a7f64e07-caaa-46a5-8b35-b699d2c65f13" providerId="ADAL" clId="{2E5B5534-BC52-437E-A7D2-9D966BF02A2A}" dt="2020-11-30T15:24:31.018" v="34" actId="27636"/>
          <ac:spMkLst>
            <pc:docMk/>
            <pc:sldMk cId="834050406" sldId="256"/>
            <ac:spMk id="3" creationId="{3FC7BD98-5486-489C-BAA0-A69CEFF691B3}"/>
          </ac:spMkLst>
        </pc:spChg>
        <pc:picChg chg="mod">
          <ac:chgData name="luka.cigale@students.esnm.si" userId="a7f64e07-caaa-46a5-8b35-b699d2c65f13" providerId="ADAL" clId="{2E5B5534-BC52-437E-A7D2-9D966BF02A2A}" dt="2020-11-30T16:05:55.707" v="38" actId="1076"/>
          <ac:picMkLst>
            <pc:docMk/>
            <pc:sldMk cId="834050406" sldId="256"/>
            <ac:picMk id="5" creationId="{112B9624-F8A1-4831-AE43-1D9E266CFF3E}"/>
          </ac:picMkLst>
        </pc:picChg>
        <pc:picChg chg="add del mod modCrop">
          <ac:chgData name="luka.cigale@students.esnm.si" userId="a7f64e07-caaa-46a5-8b35-b699d2c65f13" providerId="ADAL" clId="{2E5B5534-BC52-437E-A7D2-9D966BF02A2A}" dt="2020-11-30T18:00:28.788" v="486" actId="478"/>
          <ac:picMkLst>
            <pc:docMk/>
            <pc:sldMk cId="834050406" sldId="256"/>
            <ac:picMk id="6" creationId="{36FD7D3A-3155-4D23-A002-F636385056C4}"/>
          </ac:picMkLst>
        </pc:picChg>
      </pc:sldChg>
      <pc:sldChg chg="del setBg">
        <pc:chgData name="luka.cigale@students.esnm.si" userId="a7f64e07-caaa-46a5-8b35-b699d2c65f13" providerId="ADAL" clId="{2E5B5534-BC52-437E-A7D2-9D966BF02A2A}" dt="2020-12-01T10:22:41.013" v="1143" actId="47"/>
        <pc:sldMkLst>
          <pc:docMk/>
          <pc:sldMk cId="3424314505" sldId="257"/>
        </pc:sldMkLst>
      </pc:sldChg>
      <pc:sldChg chg="del setBg">
        <pc:chgData name="luka.cigale@students.esnm.si" userId="a7f64e07-caaa-46a5-8b35-b699d2c65f13" providerId="ADAL" clId="{2E5B5534-BC52-437E-A7D2-9D966BF02A2A}" dt="2020-12-01T10:22:43.163" v="1144" actId="47"/>
        <pc:sldMkLst>
          <pc:docMk/>
          <pc:sldMk cId="4128952323" sldId="258"/>
        </pc:sldMkLst>
      </pc:sldChg>
      <pc:sldChg chg="addSp delSp modSp add del mod setBg">
        <pc:chgData name="luka.cigale@students.esnm.si" userId="a7f64e07-caaa-46a5-8b35-b699d2c65f13" providerId="ADAL" clId="{2E5B5534-BC52-437E-A7D2-9D966BF02A2A}" dt="2020-12-01T11:24:14.284" v="1807" actId="47"/>
        <pc:sldMkLst>
          <pc:docMk/>
          <pc:sldMk cId="2067005262" sldId="259"/>
        </pc:sldMkLst>
        <pc:spChg chg="mod">
          <ac:chgData name="luka.cigale@students.esnm.si" userId="a7f64e07-caaa-46a5-8b35-b699d2c65f13" providerId="ADAL" clId="{2E5B5534-BC52-437E-A7D2-9D966BF02A2A}" dt="2020-12-01T10:23:08.076" v="1185" actId="20577"/>
          <ac:spMkLst>
            <pc:docMk/>
            <pc:sldMk cId="2067005262" sldId="259"/>
            <ac:spMk id="2" creationId="{15115107-5DA3-4397-A1DA-67705DAE1EC2}"/>
          </ac:spMkLst>
        </pc:spChg>
        <pc:spChg chg="add del mod">
          <ac:chgData name="luka.cigale@students.esnm.si" userId="a7f64e07-caaa-46a5-8b35-b699d2c65f13" providerId="ADAL" clId="{2E5B5534-BC52-437E-A7D2-9D966BF02A2A}" dt="2020-12-01T11:23:09.916" v="1792" actId="478"/>
          <ac:spMkLst>
            <pc:docMk/>
            <pc:sldMk cId="2067005262" sldId="259"/>
            <ac:spMk id="4" creationId="{163882EC-10CC-4BE1-8D1F-479769CF1930}"/>
          </ac:spMkLst>
        </pc:spChg>
        <pc:graphicFrameChg chg="del">
          <ac:chgData name="luka.cigale@students.esnm.si" userId="a7f64e07-caaa-46a5-8b35-b699d2c65f13" providerId="ADAL" clId="{2E5B5534-BC52-437E-A7D2-9D966BF02A2A}" dt="2020-12-01T11:23:08.126" v="1791" actId="478"/>
          <ac:graphicFrameMkLst>
            <pc:docMk/>
            <pc:sldMk cId="2067005262" sldId="259"/>
            <ac:graphicFrameMk id="12" creationId="{9472A840-E465-43FB-8B5F-6C6B0A0095C5}"/>
          </ac:graphicFrameMkLst>
        </pc:graphicFrameChg>
        <pc:picChg chg="add mod">
          <ac:chgData name="luka.cigale@students.esnm.si" userId="a7f64e07-caaa-46a5-8b35-b699d2c65f13" providerId="ADAL" clId="{2E5B5534-BC52-437E-A7D2-9D966BF02A2A}" dt="2020-12-01T11:23:15.237" v="1794" actId="1076"/>
          <ac:picMkLst>
            <pc:docMk/>
            <pc:sldMk cId="2067005262" sldId="259"/>
            <ac:picMk id="1026" creationId="{4FFDF9B9-3A2D-47DB-A2D1-68B537F6F3ED}"/>
          </ac:picMkLst>
        </pc:picChg>
      </pc:sldChg>
      <pc:sldChg chg="addSp delSp modSp mod setBg">
        <pc:chgData name="luka.cigale@students.esnm.si" userId="a7f64e07-caaa-46a5-8b35-b699d2c65f13" providerId="ADAL" clId="{2E5B5534-BC52-437E-A7D2-9D966BF02A2A}" dt="2020-12-01T11:23:53.571" v="1800"/>
        <pc:sldMkLst>
          <pc:docMk/>
          <pc:sldMk cId="2673849116" sldId="260"/>
        </pc:sldMkLst>
        <pc:spChg chg="del">
          <ac:chgData name="luka.cigale@students.esnm.si" userId="a7f64e07-caaa-46a5-8b35-b699d2c65f13" providerId="ADAL" clId="{2E5B5534-BC52-437E-A7D2-9D966BF02A2A}" dt="2020-12-01T11:23:50.362" v="1797" actId="478"/>
          <ac:spMkLst>
            <pc:docMk/>
            <pc:sldMk cId="2673849116" sldId="260"/>
            <ac:spMk id="2" creationId="{51F70220-677A-411B-B416-94321A555329}"/>
          </ac:spMkLst>
        </pc:spChg>
        <pc:spChg chg="del">
          <ac:chgData name="luka.cigale@students.esnm.si" userId="a7f64e07-caaa-46a5-8b35-b699d2c65f13" providerId="ADAL" clId="{2E5B5534-BC52-437E-A7D2-9D966BF02A2A}" dt="2020-12-01T11:23:50.362" v="1797" actId="478"/>
          <ac:spMkLst>
            <pc:docMk/>
            <pc:sldMk cId="2673849116" sldId="260"/>
            <ac:spMk id="3" creationId="{667D1328-A694-4327-A93A-3D919FD65B27}"/>
          </ac:spMkLst>
        </pc:spChg>
        <pc:spChg chg="add del mod">
          <ac:chgData name="luka.cigale@students.esnm.si" userId="a7f64e07-caaa-46a5-8b35-b699d2c65f13" providerId="ADAL" clId="{2E5B5534-BC52-437E-A7D2-9D966BF02A2A}" dt="2020-12-01T11:23:52.764" v="1799" actId="478"/>
          <ac:spMkLst>
            <pc:docMk/>
            <pc:sldMk cId="2673849116" sldId="260"/>
            <ac:spMk id="6" creationId="{BF029D5E-EA69-4E8A-9352-E865F38269FF}"/>
          </ac:spMkLst>
        </pc:spChg>
        <pc:spChg chg="add del mod">
          <ac:chgData name="luka.cigale@students.esnm.si" userId="a7f64e07-caaa-46a5-8b35-b699d2c65f13" providerId="ADAL" clId="{2E5B5534-BC52-437E-A7D2-9D966BF02A2A}" dt="2020-12-01T11:23:51.932" v="1798" actId="478"/>
          <ac:spMkLst>
            <pc:docMk/>
            <pc:sldMk cId="2673849116" sldId="260"/>
            <ac:spMk id="8" creationId="{6146BD48-0C4F-437E-AE49-262685AF7A10}"/>
          </ac:spMkLst>
        </pc:spChg>
        <pc:spChg chg="add mod">
          <ac:chgData name="luka.cigale@students.esnm.si" userId="a7f64e07-caaa-46a5-8b35-b699d2c65f13" providerId="ADAL" clId="{2E5B5534-BC52-437E-A7D2-9D966BF02A2A}" dt="2020-12-01T11:23:53.571" v="1800"/>
          <ac:spMkLst>
            <pc:docMk/>
            <pc:sldMk cId="2673849116" sldId="260"/>
            <ac:spMk id="9" creationId="{8B026803-3FD6-4A70-A7C2-D6DEA76A5C04}"/>
          </ac:spMkLst>
        </pc:spChg>
        <pc:picChg chg="del mod">
          <ac:chgData name="luka.cigale@students.esnm.si" userId="a7f64e07-caaa-46a5-8b35-b699d2c65f13" providerId="ADAL" clId="{2E5B5534-BC52-437E-A7D2-9D966BF02A2A}" dt="2020-12-01T11:23:43.245" v="1796" actId="478"/>
          <ac:picMkLst>
            <pc:docMk/>
            <pc:sldMk cId="2673849116" sldId="260"/>
            <ac:picMk id="4" creationId="{AB2E0BE0-B684-4228-A4DF-58C8CAFFDF47}"/>
          </ac:picMkLst>
        </pc:picChg>
        <pc:picChg chg="add mod">
          <ac:chgData name="luka.cigale@students.esnm.si" userId="a7f64e07-caaa-46a5-8b35-b699d2c65f13" providerId="ADAL" clId="{2E5B5534-BC52-437E-A7D2-9D966BF02A2A}" dt="2020-12-01T11:23:53.571" v="1800"/>
          <ac:picMkLst>
            <pc:docMk/>
            <pc:sldMk cId="2673849116" sldId="260"/>
            <ac:picMk id="10" creationId="{EEAFE31D-919F-44D4-8429-E2992F3CB1F1}"/>
          </ac:picMkLst>
        </pc:picChg>
      </pc:sldChg>
      <pc:sldChg chg="new del">
        <pc:chgData name="luka.cigale@students.esnm.si" userId="a7f64e07-caaa-46a5-8b35-b699d2c65f13" providerId="ADAL" clId="{2E5B5534-BC52-437E-A7D2-9D966BF02A2A}" dt="2020-11-30T16:32:25.901" v="48" actId="47"/>
        <pc:sldMkLst>
          <pc:docMk/>
          <pc:sldMk cId="1329032795" sldId="261"/>
        </pc:sldMkLst>
      </pc:sldChg>
      <pc:sldChg chg="addSp delSp modSp add mod ord modNotesTx">
        <pc:chgData name="luka.cigale@students.esnm.si" userId="a7f64e07-caaa-46a5-8b35-b699d2c65f13" providerId="ADAL" clId="{2E5B5534-BC52-437E-A7D2-9D966BF02A2A}" dt="2020-11-30T16:46:44.165" v="313" actId="14100"/>
        <pc:sldMkLst>
          <pc:docMk/>
          <pc:sldMk cId="2543611635" sldId="262"/>
        </pc:sldMkLst>
        <pc:spChg chg="mod">
          <ac:chgData name="luka.cigale@students.esnm.si" userId="a7f64e07-caaa-46a5-8b35-b699d2c65f13" providerId="ADAL" clId="{2E5B5534-BC52-437E-A7D2-9D966BF02A2A}" dt="2020-11-30T16:34:15.718" v="99" actId="1036"/>
          <ac:spMkLst>
            <pc:docMk/>
            <pc:sldMk cId="2543611635" sldId="262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1-30T16:46:44.165" v="313" actId="14100"/>
          <ac:spMkLst>
            <pc:docMk/>
            <pc:sldMk cId="2543611635" sldId="262"/>
            <ac:spMk id="3" creationId="{667D1328-A694-4327-A93A-3D919FD65B27}"/>
          </ac:spMkLst>
        </pc:spChg>
        <pc:spChg chg="add del mod">
          <ac:chgData name="luka.cigale@students.esnm.si" userId="a7f64e07-caaa-46a5-8b35-b699d2c65f13" providerId="ADAL" clId="{2E5B5534-BC52-437E-A7D2-9D966BF02A2A}" dt="2020-11-30T16:32:35.527" v="53"/>
          <ac:spMkLst>
            <pc:docMk/>
            <pc:sldMk cId="2543611635" sldId="262"/>
            <ac:spMk id="5" creationId="{9BF5F0D8-2231-4F0F-8EEB-5050A8717447}"/>
          </ac:spMkLst>
        </pc:spChg>
        <pc:spChg chg="add del mod">
          <ac:chgData name="luka.cigale@students.esnm.si" userId="a7f64e07-caaa-46a5-8b35-b699d2c65f13" providerId="ADAL" clId="{2E5B5534-BC52-437E-A7D2-9D966BF02A2A}" dt="2020-11-30T16:32:35.527" v="53"/>
          <ac:spMkLst>
            <pc:docMk/>
            <pc:sldMk cId="2543611635" sldId="262"/>
            <ac:spMk id="6" creationId="{74128B17-37C0-4786-ABE5-BDFDD5827DFD}"/>
          </ac:spMkLst>
        </pc:spChg>
        <pc:picChg chg="del">
          <ac:chgData name="luka.cigale@students.esnm.si" userId="a7f64e07-caaa-46a5-8b35-b699d2c65f13" providerId="ADAL" clId="{2E5B5534-BC52-437E-A7D2-9D966BF02A2A}" dt="2020-11-30T16:32:27.806" v="49" actId="478"/>
          <ac:picMkLst>
            <pc:docMk/>
            <pc:sldMk cId="2543611635" sldId="262"/>
            <ac:picMk id="4" creationId="{AB2E0BE0-B684-4228-A4DF-58C8CAFFDF47}"/>
          </ac:picMkLst>
        </pc:picChg>
      </pc:sldChg>
      <pc:sldChg chg="addSp delSp modSp add mod modNotesTx">
        <pc:chgData name="luka.cigale@students.esnm.si" userId="a7f64e07-caaa-46a5-8b35-b699d2c65f13" providerId="ADAL" clId="{2E5B5534-BC52-437E-A7D2-9D966BF02A2A}" dt="2020-11-30T18:23:59.330" v="654" actId="14100"/>
        <pc:sldMkLst>
          <pc:docMk/>
          <pc:sldMk cId="733130779" sldId="263"/>
        </pc:sldMkLst>
        <pc:spChg chg="mod">
          <ac:chgData name="luka.cigale@students.esnm.si" userId="a7f64e07-caaa-46a5-8b35-b699d2c65f13" providerId="ADAL" clId="{2E5B5534-BC52-437E-A7D2-9D966BF02A2A}" dt="2020-11-30T16:36:17.774" v="135" actId="207"/>
          <ac:spMkLst>
            <pc:docMk/>
            <pc:sldMk cId="733130779" sldId="263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1-30T17:54:55.601" v="392" actId="14100"/>
          <ac:spMkLst>
            <pc:docMk/>
            <pc:sldMk cId="733130779" sldId="263"/>
            <ac:spMk id="3" creationId="{667D1328-A694-4327-A93A-3D919FD65B27}"/>
          </ac:spMkLst>
        </pc:spChg>
        <pc:spChg chg="add mod">
          <ac:chgData name="luka.cigale@students.esnm.si" userId="a7f64e07-caaa-46a5-8b35-b699d2c65f13" providerId="ADAL" clId="{2E5B5534-BC52-437E-A7D2-9D966BF02A2A}" dt="2020-11-30T18:04:10.699" v="532" actId="20577"/>
          <ac:spMkLst>
            <pc:docMk/>
            <pc:sldMk cId="733130779" sldId="263"/>
            <ac:spMk id="4" creationId="{F49A61AA-3A5E-4892-B5CF-1E1993C88F58}"/>
          </ac:spMkLst>
        </pc:spChg>
        <pc:spChg chg="add del mod">
          <ac:chgData name="luka.cigale@students.esnm.si" userId="a7f64e07-caaa-46a5-8b35-b699d2c65f13" providerId="ADAL" clId="{2E5B5534-BC52-437E-A7D2-9D966BF02A2A}" dt="2020-11-30T17:53:21.241" v="378" actId="478"/>
          <ac:spMkLst>
            <pc:docMk/>
            <pc:sldMk cId="733130779" sldId="263"/>
            <ac:spMk id="5" creationId="{9DF4376D-B7D6-488E-91B3-334ED435A077}"/>
          </ac:spMkLst>
        </pc:spChg>
        <pc:picChg chg="add del mod modCrop">
          <ac:chgData name="luka.cigale@students.esnm.si" userId="a7f64e07-caaa-46a5-8b35-b699d2c65f13" providerId="ADAL" clId="{2E5B5534-BC52-437E-A7D2-9D966BF02A2A}" dt="2020-11-30T18:22:35.781" v="629" actId="21"/>
          <ac:picMkLst>
            <pc:docMk/>
            <pc:sldMk cId="733130779" sldId="263"/>
            <ac:picMk id="7" creationId="{7ABD03BB-F007-41BE-A78B-A5D4589A9FD8}"/>
          </ac:picMkLst>
        </pc:picChg>
        <pc:picChg chg="add mod">
          <ac:chgData name="luka.cigale@students.esnm.si" userId="a7f64e07-caaa-46a5-8b35-b699d2c65f13" providerId="ADAL" clId="{2E5B5534-BC52-437E-A7D2-9D966BF02A2A}" dt="2020-11-30T18:23:59.330" v="654" actId="14100"/>
          <ac:picMkLst>
            <pc:docMk/>
            <pc:sldMk cId="733130779" sldId="263"/>
            <ac:picMk id="8" creationId="{FD3334FB-7C18-4DC2-8B0C-2F2828C890DB}"/>
          </ac:picMkLst>
        </pc:picChg>
      </pc:sldChg>
      <pc:sldChg chg="modSp add del mod">
        <pc:chgData name="luka.cigale@students.esnm.si" userId="a7f64e07-caaa-46a5-8b35-b699d2c65f13" providerId="ADAL" clId="{2E5B5534-BC52-437E-A7D2-9D966BF02A2A}" dt="2020-11-30T16:46:40.390" v="312" actId="47"/>
        <pc:sldMkLst>
          <pc:docMk/>
          <pc:sldMk cId="1885215349" sldId="264"/>
        </pc:sldMkLst>
        <pc:spChg chg="mod">
          <ac:chgData name="luka.cigale@students.esnm.si" userId="a7f64e07-caaa-46a5-8b35-b699d2c65f13" providerId="ADAL" clId="{2E5B5534-BC52-437E-A7D2-9D966BF02A2A}" dt="2020-11-30T16:46:34.820" v="309" actId="14100"/>
          <ac:spMkLst>
            <pc:docMk/>
            <pc:sldMk cId="1885215349" sldId="264"/>
            <ac:spMk id="3" creationId="{667D1328-A694-4327-A93A-3D919FD65B27}"/>
          </ac:spMkLst>
        </pc:spChg>
      </pc:sldChg>
      <pc:sldChg chg="addSp delSp modSp add mod modNotesTx">
        <pc:chgData name="luka.cigale@students.esnm.si" userId="a7f64e07-caaa-46a5-8b35-b699d2c65f13" providerId="ADAL" clId="{2E5B5534-BC52-437E-A7D2-9D966BF02A2A}" dt="2020-11-30T23:06:38.296" v="1101" actId="20577"/>
        <pc:sldMkLst>
          <pc:docMk/>
          <pc:sldMk cId="1920838039" sldId="264"/>
        </pc:sldMkLst>
        <pc:spChg chg="mod">
          <ac:chgData name="luka.cigale@students.esnm.si" userId="a7f64e07-caaa-46a5-8b35-b699d2c65f13" providerId="ADAL" clId="{2E5B5534-BC52-437E-A7D2-9D966BF02A2A}" dt="2020-11-30T18:04:36.596" v="534" actId="207"/>
          <ac:spMkLst>
            <pc:docMk/>
            <pc:sldMk cId="1920838039" sldId="264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1-30T19:22:17.227" v="687" actId="20577"/>
          <ac:spMkLst>
            <pc:docMk/>
            <pc:sldMk cId="1920838039" sldId="264"/>
            <ac:spMk id="3" creationId="{667D1328-A694-4327-A93A-3D919FD65B27}"/>
          </ac:spMkLst>
        </pc:spChg>
        <pc:picChg chg="add mod">
          <ac:chgData name="luka.cigale@students.esnm.si" userId="a7f64e07-caaa-46a5-8b35-b699d2c65f13" providerId="ADAL" clId="{2E5B5534-BC52-437E-A7D2-9D966BF02A2A}" dt="2020-11-30T22:36:03.570" v="1098" actId="1076"/>
          <ac:picMkLst>
            <pc:docMk/>
            <pc:sldMk cId="1920838039" sldId="264"/>
            <ac:picMk id="4" creationId="{17CE776E-380E-4388-949E-5E660BBCC311}"/>
          </ac:picMkLst>
        </pc:picChg>
        <pc:picChg chg="add del mod">
          <ac:chgData name="luka.cigale@students.esnm.si" userId="a7f64e07-caaa-46a5-8b35-b699d2c65f13" providerId="ADAL" clId="{2E5B5534-BC52-437E-A7D2-9D966BF02A2A}" dt="2020-11-30T22:24:17.669" v="1096" actId="478"/>
          <ac:picMkLst>
            <pc:docMk/>
            <pc:sldMk cId="1920838039" sldId="264"/>
            <ac:picMk id="5" creationId="{CF240D9C-16B1-4526-A415-C56E573FF44E}"/>
          </ac:picMkLst>
        </pc:picChg>
      </pc:sldChg>
      <pc:sldChg chg="add del">
        <pc:chgData name="luka.cigale@students.esnm.si" userId="a7f64e07-caaa-46a5-8b35-b699d2c65f13" providerId="ADAL" clId="{2E5B5534-BC52-437E-A7D2-9D966BF02A2A}" dt="2020-11-30T16:46:38.439" v="310" actId="47"/>
        <pc:sldMkLst>
          <pc:docMk/>
          <pc:sldMk cId="2436134925" sldId="265"/>
        </pc:sldMkLst>
      </pc:sldChg>
      <pc:sldChg chg="addSp delSp modSp add mod modNotesTx">
        <pc:chgData name="luka.cigale@students.esnm.si" userId="a7f64e07-caaa-46a5-8b35-b699d2c65f13" providerId="ADAL" clId="{2E5B5534-BC52-437E-A7D2-9D966BF02A2A}" dt="2020-11-30T21:39:33.305" v="1085" actId="20577"/>
        <pc:sldMkLst>
          <pc:docMk/>
          <pc:sldMk cId="2830542601" sldId="265"/>
        </pc:sldMkLst>
        <pc:spChg chg="mod">
          <ac:chgData name="luka.cigale@students.esnm.si" userId="a7f64e07-caaa-46a5-8b35-b699d2c65f13" providerId="ADAL" clId="{2E5B5534-BC52-437E-A7D2-9D966BF02A2A}" dt="2020-11-30T19:23:05.035" v="730" actId="20577"/>
          <ac:spMkLst>
            <pc:docMk/>
            <pc:sldMk cId="2830542601" sldId="265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1-30T21:39:33.305" v="1085" actId="20577"/>
          <ac:spMkLst>
            <pc:docMk/>
            <pc:sldMk cId="2830542601" sldId="265"/>
            <ac:spMk id="3" creationId="{667D1328-A694-4327-A93A-3D919FD65B27}"/>
          </ac:spMkLst>
        </pc:spChg>
        <pc:spChg chg="add mod ord">
          <ac:chgData name="luka.cigale@students.esnm.si" userId="a7f64e07-caaa-46a5-8b35-b699d2c65f13" providerId="ADAL" clId="{2E5B5534-BC52-437E-A7D2-9D966BF02A2A}" dt="2020-11-30T19:32:25.792" v="812" actId="1076"/>
          <ac:spMkLst>
            <pc:docMk/>
            <pc:sldMk cId="2830542601" sldId="265"/>
            <ac:spMk id="7" creationId="{2E6B8618-1969-49A0-83DF-07A0C6C84645}"/>
          </ac:spMkLst>
        </pc:spChg>
        <pc:spChg chg="add mod">
          <ac:chgData name="luka.cigale@students.esnm.si" userId="a7f64e07-caaa-46a5-8b35-b699d2c65f13" providerId="ADAL" clId="{2E5B5534-BC52-437E-A7D2-9D966BF02A2A}" dt="2020-11-30T19:31:51.098" v="801" actId="207"/>
          <ac:spMkLst>
            <pc:docMk/>
            <pc:sldMk cId="2830542601" sldId="265"/>
            <ac:spMk id="8" creationId="{8F858DA0-C85D-4D0A-ADDB-F348E6C0AAC5}"/>
          </ac:spMkLst>
        </pc:spChg>
        <pc:spChg chg="add mod">
          <ac:chgData name="luka.cigale@students.esnm.si" userId="a7f64e07-caaa-46a5-8b35-b699d2c65f13" providerId="ADAL" clId="{2E5B5534-BC52-437E-A7D2-9D966BF02A2A}" dt="2020-11-30T19:32:02.131" v="804" actId="20577"/>
          <ac:spMkLst>
            <pc:docMk/>
            <pc:sldMk cId="2830542601" sldId="265"/>
            <ac:spMk id="9" creationId="{14C8286B-7F43-4B95-9542-EB684825BAB3}"/>
          </ac:spMkLst>
        </pc:spChg>
        <pc:spChg chg="add mod">
          <ac:chgData name="luka.cigale@students.esnm.si" userId="a7f64e07-caaa-46a5-8b35-b699d2c65f13" providerId="ADAL" clId="{2E5B5534-BC52-437E-A7D2-9D966BF02A2A}" dt="2020-11-30T19:32:08.977" v="806" actId="1076"/>
          <ac:spMkLst>
            <pc:docMk/>
            <pc:sldMk cId="2830542601" sldId="265"/>
            <ac:spMk id="10" creationId="{6C4F345C-E277-4BF9-BAAC-16BD52095022}"/>
          </ac:spMkLst>
        </pc:spChg>
        <pc:spChg chg="add mod">
          <ac:chgData name="luka.cigale@students.esnm.si" userId="a7f64e07-caaa-46a5-8b35-b699d2c65f13" providerId="ADAL" clId="{2E5B5534-BC52-437E-A7D2-9D966BF02A2A}" dt="2020-11-30T19:32:14.096" v="809" actId="14100"/>
          <ac:spMkLst>
            <pc:docMk/>
            <pc:sldMk cId="2830542601" sldId="265"/>
            <ac:spMk id="11" creationId="{611C64EF-6D09-4B41-A708-7B21603D5C7C}"/>
          </ac:spMkLst>
        </pc:spChg>
        <pc:spChg chg="add mod">
          <ac:chgData name="luka.cigale@students.esnm.si" userId="a7f64e07-caaa-46a5-8b35-b699d2c65f13" providerId="ADAL" clId="{2E5B5534-BC52-437E-A7D2-9D966BF02A2A}" dt="2020-11-30T21:01:55.030" v="960" actId="20577"/>
          <ac:spMkLst>
            <pc:docMk/>
            <pc:sldMk cId="2830542601" sldId="265"/>
            <ac:spMk id="12" creationId="{B46E1D05-4773-47BC-B718-2AD8FD81E530}"/>
          </ac:spMkLst>
        </pc:spChg>
        <pc:spChg chg="add mod">
          <ac:chgData name="luka.cigale@students.esnm.si" userId="a7f64e07-caaa-46a5-8b35-b699d2c65f13" providerId="ADAL" clId="{2E5B5534-BC52-437E-A7D2-9D966BF02A2A}" dt="2020-11-30T19:33:01.272" v="839" actId="1076"/>
          <ac:spMkLst>
            <pc:docMk/>
            <pc:sldMk cId="2830542601" sldId="265"/>
            <ac:spMk id="13" creationId="{D111F517-EEAA-4C62-8041-B6DB90718A21}"/>
          </ac:spMkLst>
        </pc:spChg>
        <pc:spChg chg="add mod">
          <ac:chgData name="luka.cigale@students.esnm.si" userId="a7f64e07-caaa-46a5-8b35-b699d2c65f13" providerId="ADAL" clId="{2E5B5534-BC52-437E-A7D2-9D966BF02A2A}" dt="2020-11-30T19:33:24.136" v="854" actId="1076"/>
          <ac:spMkLst>
            <pc:docMk/>
            <pc:sldMk cId="2830542601" sldId="265"/>
            <ac:spMk id="14" creationId="{0DC2DCAE-5493-4FDD-891A-5DFA766067FE}"/>
          </ac:spMkLst>
        </pc:spChg>
        <pc:picChg chg="add del mod">
          <ac:chgData name="luka.cigale@students.esnm.si" userId="a7f64e07-caaa-46a5-8b35-b699d2c65f13" providerId="ADAL" clId="{2E5B5534-BC52-437E-A7D2-9D966BF02A2A}" dt="2020-11-30T19:30:30.003" v="759"/>
          <ac:picMkLst>
            <pc:docMk/>
            <pc:sldMk cId="2830542601" sldId="265"/>
            <ac:picMk id="4" creationId="{35AF80D4-B5C9-4156-A6CD-EBEF5F1CB967}"/>
          </ac:picMkLst>
        </pc:picChg>
        <pc:picChg chg="add mod modCrop">
          <ac:chgData name="luka.cigale@students.esnm.si" userId="a7f64e07-caaa-46a5-8b35-b699d2c65f13" providerId="ADAL" clId="{2E5B5534-BC52-437E-A7D2-9D966BF02A2A}" dt="2020-11-30T19:30:48.712" v="767" actId="732"/>
          <ac:picMkLst>
            <pc:docMk/>
            <pc:sldMk cId="2830542601" sldId="265"/>
            <ac:picMk id="6" creationId="{9F7E1A74-1748-4A90-9350-7E14B693D1D8}"/>
          </ac:picMkLst>
        </pc:picChg>
      </pc:sldChg>
      <pc:sldChg chg="modSp add mod ord">
        <pc:chgData name="luka.cigale@students.esnm.si" userId="a7f64e07-caaa-46a5-8b35-b699d2c65f13" providerId="ADAL" clId="{2E5B5534-BC52-437E-A7D2-9D966BF02A2A}" dt="2020-12-01T12:14:01.888" v="2523" actId="20577"/>
        <pc:sldMkLst>
          <pc:docMk/>
          <pc:sldMk cId="62473368" sldId="266"/>
        </pc:sldMkLst>
        <pc:spChg chg="mod">
          <ac:chgData name="luka.cigale@students.esnm.si" userId="a7f64e07-caaa-46a5-8b35-b699d2c65f13" providerId="ADAL" clId="{2E5B5534-BC52-437E-A7D2-9D966BF02A2A}" dt="2020-11-30T16:47:40.454" v="325" actId="20577"/>
          <ac:spMkLst>
            <pc:docMk/>
            <pc:sldMk cId="62473368" sldId="266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2:14:01.888" v="2523" actId="20577"/>
          <ac:spMkLst>
            <pc:docMk/>
            <pc:sldMk cId="62473368" sldId="266"/>
            <ac:spMk id="3" creationId="{667D1328-A694-4327-A93A-3D919FD65B27}"/>
          </ac:spMkLst>
        </pc:spChg>
      </pc:sldChg>
      <pc:sldChg chg="add del">
        <pc:chgData name="luka.cigale@students.esnm.si" userId="a7f64e07-caaa-46a5-8b35-b699d2c65f13" providerId="ADAL" clId="{2E5B5534-BC52-437E-A7D2-9D966BF02A2A}" dt="2020-11-30T16:46:39.532" v="311" actId="47"/>
        <pc:sldMkLst>
          <pc:docMk/>
          <pc:sldMk cId="2450918746" sldId="266"/>
        </pc:sldMkLst>
      </pc:sldChg>
      <pc:sldChg chg="addSp delSp modSp add mod modNotesTx">
        <pc:chgData name="luka.cigale@students.esnm.si" userId="a7f64e07-caaa-46a5-8b35-b699d2c65f13" providerId="ADAL" clId="{2E5B5534-BC52-437E-A7D2-9D966BF02A2A}" dt="2020-11-30T18:46:26.961" v="677" actId="113"/>
        <pc:sldMkLst>
          <pc:docMk/>
          <pc:sldMk cId="1594636854" sldId="267"/>
        </pc:sldMkLst>
        <pc:spChg chg="del">
          <ac:chgData name="luka.cigale@students.esnm.si" userId="a7f64e07-caaa-46a5-8b35-b699d2c65f13" providerId="ADAL" clId="{2E5B5534-BC52-437E-A7D2-9D966BF02A2A}" dt="2020-11-30T18:19:09.333" v="574" actId="478"/>
          <ac:spMkLst>
            <pc:docMk/>
            <pc:sldMk cId="1594636854" sldId="267"/>
            <ac:spMk id="3" creationId="{667D1328-A694-4327-A93A-3D919FD65B27}"/>
          </ac:spMkLst>
        </pc:spChg>
        <pc:spChg chg="del">
          <ac:chgData name="luka.cigale@students.esnm.si" userId="a7f64e07-caaa-46a5-8b35-b699d2c65f13" providerId="ADAL" clId="{2E5B5534-BC52-437E-A7D2-9D966BF02A2A}" dt="2020-11-30T18:19:14.322" v="577" actId="478"/>
          <ac:spMkLst>
            <pc:docMk/>
            <pc:sldMk cId="1594636854" sldId="267"/>
            <ac:spMk id="4" creationId="{F49A61AA-3A5E-4892-B5CF-1E1993C88F58}"/>
          </ac:spMkLst>
        </pc:spChg>
        <pc:spChg chg="add del mod">
          <ac:chgData name="luka.cigale@students.esnm.si" userId="a7f64e07-caaa-46a5-8b35-b699d2c65f13" providerId="ADAL" clId="{2E5B5534-BC52-437E-A7D2-9D966BF02A2A}" dt="2020-11-30T18:19:11.634" v="576" actId="478"/>
          <ac:spMkLst>
            <pc:docMk/>
            <pc:sldMk cId="1594636854" sldId="267"/>
            <ac:spMk id="6" creationId="{A22D5BA6-2157-4CFE-BCE6-015FFCF352C0}"/>
          </ac:spMkLst>
        </pc:spChg>
        <pc:spChg chg="add mod">
          <ac:chgData name="luka.cigale@students.esnm.si" userId="a7f64e07-caaa-46a5-8b35-b699d2c65f13" providerId="ADAL" clId="{2E5B5534-BC52-437E-A7D2-9D966BF02A2A}" dt="2020-11-30T18:23:11.762" v="640" actId="1076"/>
          <ac:spMkLst>
            <pc:docMk/>
            <pc:sldMk cId="1594636854" sldId="267"/>
            <ac:spMk id="10" creationId="{8C0B21D8-2367-4EA1-B00E-3775BAAD7A26}"/>
          </ac:spMkLst>
        </pc:spChg>
        <pc:spChg chg="add mod">
          <ac:chgData name="luka.cigale@students.esnm.si" userId="a7f64e07-caaa-46a5-8b35-b699d2c65f13" providerId="ADAL" clId="{2E5B5534-BC52-437E-A7D2-9D966BF02A2A}" dt="2020-11-30T18:23:22.706" v="650" actId="20577"/>
          <ac:spMkLst>
            <pc:docMk/>
            <pc:sldMk cId="1594636854" sldId="267"/>
            <ac:spMk id="12" creationId="{5B033BFF-FCE9-497D-9A1C-04B5A2475EF1}"/>
          </ac:spMkLst>
        </pc:spChg>
        <pc:picChg chg="del">
          <ac:chgData name="luka.cigale@students.esnm.si" userId="a7f64e07-caaa-46a5-8b35-b699d2c65f13" providerId="ADAL" clId="{2E5B5534-BC52-437E-A7D2-9D966BF02A2A}" dt="2020-11-30T18:19:10.337" v="575" actId="478"/>
          <ac:picMkLst>
            <pc:docMk/>
            <pc:sldMk cId="1594636854" sldId="267"/>
            <ac:picMk id="7" creationId="{7ABD03BB-F007-41BE-A78B-A5D4589A9FD8}"/>
          </ac:picMkLst>
        </pc:picChg>
        <pc:picChg chg="add mod modCrop">
          <ac:chgData name="luka.cigale@students.esnm.si" userId="a7f64e07-caaa-46a5-8b35-b699d2c65f13" providerId="ADAL" clId="{2E5B5534-BC52-437E-A7D2-9D966BF02A2A}" dt="2020-11-30T18:23:05.480" v="638" actId="14100"/>
          <ac:picMkLst>
            <pc:docMk/>
            <pc:sldMk cId="1594636854" sldId="267"/>
            <ac:picMk id="8" creationId="{0596323F-3D72-4402-B707-DDD58CB27126}"/>
          </ac:picMkLst>
        </pc:picChg>
        <pc:picChg chg="add del mod">
          <ac:chgData name="luka.cigale@students.esnm.si" userId="a7f64e07-caaa-46a5-8b35-b699d2c65f13" providerId="ADAL" clId="{2E5B5534-BC52-437E-A7D2-9D966BF02A2A}" dt="2020-11-30T18:20:51.425" v="600" actId="478"/>
          <ac:picMkLst>
            <pc:docMk/>
            <pc:sldMk cId="1594636854" sldId="267"/>
            <ac:picMk id="9" creationId="{051EBB9A-0576-4079-BAD3-11BAEA4D5B6A}"/>
          </ac:picMkLst>
        </pc:picChg>
        <pc:picChg chg="add mod">
          <ac:chgData name="luka.cigale@students.esnm.si" userId="a7f64e07-caaa-46a5-8b35-b699d2c65f13" providerId="ADAL" clId="{2E5B5534-BC52-437E-A7D2-9D966BF02A2A}" dt="2020-11-30T18:23:08.800" v="639" actId="14100"/>
          <ac:picMkLst>
            <pc:docMk/>
            <pc:sldMk cId="1594636854" sldId="267"/>
            <ac:picMk id="11" creationId="{0F818412-8731-4C7A-B342-A72E1065F255}"/>
          </ac:picMkLst>
        </pc:picChg>
      </pc:sldChg>
      <pc:sldChg chg="modSp add mod modNotesTx">
        <pc:chgData name="luka.cigale@students.esnm.si" userId="a7f64e07-caaa-46a5-8b35-b699d2c65f13" providerId="ADAL" clId="{2E5B5534-BC52-437E-A7D2-9D966BF02A2A}" dt="2020-12-01T10:25:56.941" v="1251" actId="20577"/>
        <pc:sldMkLst>
          <pc:docMk/>
          <pc:sldMk cId="4108941123" sldId="268"/>
        </pc:sldMkLst>
        <pc:spChg chg="mod">
          <ac:chgData name="luka.cigale@students.esnm.si" userId="a7f64e07-caaa-46a5-8b35-b699d2c65f13" providerId="ADAL" clId="{2E5B5534-BC52-437E-A7D2-9D966BF02A2A}" dt="2020-12-01T09:50:02.976" v="1103" actId="207"/>
          <ac:spMkLst>
            <pc:docMk/>
            <pc:sldMk cId="4108941123" sldId="268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0:25:56.941" v="1251" actId="20577"/>
          <ac:spMkLst>
            <pc:docMk/>
            <pc:sldMk cId="4108941123" sldId="268"/>
            <ac:spMk id="3" creationId="{667D1328-A694-4327-A93A-3D919FD65B27}"/>
          </ac:spMkLst>
        </pc:spChg>
      </pc:sldChg>
      <pc:sldChg chg="addSp delSp modSp add mod modNotesTx">
        <pc:chgData name="luka.cigale@students.esnm.si" userId="a7f64e07-caaa-46a5-8b35-b699d2c65f13" providerId="ADAL" clId="{2E5B5534-BC52-437E-A7D2-9D966BF02A2A}" dt="2020-12-01T11:21:53.372" v="1751" actId="478"/>
        <pc:sldMkLst>
          <pc:docMk/>
          <pc:sldMk cId="2878770295" sldId="269"/>
        </pc:sldMkLst>
        <pc:spChg chg="mod">
          <ac:chgData name="luka.cigale@students.esnm.si" userId="a7f64e07-caaa-46a5-8b35-b699d2c65f13" providerId="ADAL" clId="{2E5B5534-BC52-437E-A7D2-9D966BF02A2A}" dt="2020-12-01T10:35:56.925" v="1337" actId="1076"/>
          <ac:spMkLst>
            <pc:docMk/>
            <pc:sldMk cId="2878770295" sldId="269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0:30:45.362" v="1316" actId="20577"/>
          <ac:spMkLst>
            <pc:docMk/>
            <pc:sldMk cId="2878770295" sldId="269"/>
            <ac:spMk id="3" creationId="{667D1328-A694-4327-A93A-3D919FD65B27}"/>
          </ac:spMkLst>
        </pc:spChg>
        <pc:picChg chg="add mod modCrop">
          <ac:chgData name="luka.cigale@students.esnm.si" userId="a7f64e07-caaa-46a5-8b35-b699d2c65f13" providerId="ADAL" clId="{2E5B5534-BC52-437E-A7D2-9D966BF02A2A}" dt="2020-12-01T10:34:18.115" v="1324" actId="14100"/>
          <ac:picMkLst>
            <pc:docMk/>
            <pc:sldMk cId="2878770295" sldId="269"/>
            <ac:picMk id="5" creationId="{B00EF1BD-9298-4FD2-AB73-3C67651E4DCD}"/>
          </ac:picMkLst>
        </pc:picChg>
        <pc:picChg chg="add del mod">
          <ac:chgData name="luka.cigale@students.esnm.si" userId="a7f64e07-caaa-46a5-8b35-b699d2c65f13" providerId="ADAL" clId="{2E5B5534-BC52-437E-A7D2-9D966BF02A2A}" dt="2020-12-01T11:21:52.781" v="1750" actId="478"/>
          <ac:picMkLst>
            <pc:docMk/>
            <pc:sldMk cId="2878770295" sldId="269"/>
            <ac:picMk id="6" creationId="{4C40A885-EDCF-43EA-8878-41A6B52D40AE}"/>
          </ac:picMkLst>
        </pc:picChg>
        <pc:picChg chg="add del mod">
          <ac:chgData name="luka.cigale@students.esnm.si" userId="a7f64e07-caaa-46a5-8b35-b699d2c65f13" providerId="ADAL" clId="{2E5B5534-BC52-437E-A7D2-9D966BF02A2A}" dt="2020-12-01T11:21:53.372" v="1751" actId="478"/>
          <ac:picMkLst>
            <pc:docMk/>
            <pc:sldMk cId="2878770295" sldId="269"/>
            <ac:picMk id="7" creationId="{2C5C6742-CDAE-40E7-9706-5EC27A4F23F7}"/>
          </ac:picMkLst>
        </pc:picChg>
      </pc:sldChg>
      <pc:sldChg chg="addSp modSp add mod">
        <pc:chgData name="luka.cigale@students.esnm.si" userId="a7f64e07-caaa-46a5-8b35-b699d2c65f13" providerId="ADAL" clId="{2E5B5534-BC52-437E-A7D2-9D966BF02A2A}" dt="2020-12-01T10:36:50.171" v="1369" actId="20577"/>
        <pc:sldMkLst>
          <pc:docMk/>
          <pc:sldMk cId="2882958458" sldId="270"/>
        </pc:sldMkLst>
        <pc:spChg chg="mod">
          <ac:chgData name="luka.cigale@students.esnm.si" userId="a7f64e07-caaa-46a5-8b35-b699d2c65f13" providerId="ADAL" clId="{2E5B5534-BC52-437E-A7D2-9D966BF02A2A}" dt="2020-12-01T10:36:50.171" v="1369" actId="20577"/>
          <ac:spMkLst>
            <pc:docMk/>
            <pc:sldMk cId="2882958458" sldId="270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0:36:17.125" v="1351" actId="5793"/>
          <ac:spMkLst>
            <pc:docMk/>
            <pc:sldMk cId="2882958458" sldId="270"/>
            <ac:spMk id="3" creationId="{667D1328-A694-4327-A93A-3D919FD65B27}"/>
          </ac:spMkLst>
        </pc:spChg>
        <pc:picChg chg="add mod">
          <ac:chgData name="luka.cigale@students.esnm.si" userId="a7f64e07-caaa-46a5-8b35-b699d2c65f13" providerId="ADAL" clId="{2E5B5534-BC52-437E-A7D2-9D966BF02A2A}" dt="2020-12-01T10:36:40.033" v="1358" actId="14100"/>
          <ac:picMkLst>
            <pc:docMk/>
            <pc:sldMk cId="2882958458" sldId="270"/>
            <ac:picMk id="4" creationId="{783A5A5B-E04C-445E-A69B-1C3974A54D38}"/>
          </ac:picMkLst>
        </pc:picChg>
        <pc:picChg chg="add mod">
          <ac:chgData name="luka.cigale@students.esnm.si" userId="a7f64e07-caaa-46a5-8b35-b699d2c65f13" providerId="ADAL" clId="{2E5B5534-BC52-437E-A7D2-9D966BF02A2A}" dt="2020-12-01T10:36:35.905" v="1356" actId="14100"/>
          <ac:picMkLst>
            <pc:docMk/>
            <pc:sldMk cId="2882958458" sldId="270"/>
            <ac:picMk id="5" creationId="{A893726B-E7FA-4ED1-987C-0FD1CA8CE147}"/>
          </ac:picMkLst>
        </pc:picChg>
      </pc:sldChg>
      <pc:sldChg chg="modSp add del mod modNotesTx">
        <pc:chgData name="luka.cigale@students.esnm.si" userId="a7f64e07-caaa-46a5-8b35-b699d2c65f13" providerId="ADAL" clId="{2E5B5534-BC52-437E-A7D2-9D966BF02A2A}" dt="2020-11-30T20:52:35.835" v="870" actId="47"/>
        <pc:sldMkLst>
          <pc:docMk/>
          <pc:sldMk cId="3470113119" sldId="270"/>
        </pc:sldMkLst>
        <pc:spChg chg="mod">
          <ac:chgData name="luka.cigale@students.esnm.si" userId="a7f64e07-caaa-46a5-8b35-b699d2c65f13" providerId="ADAL" clId="{2E5B5534-BC52-437E-A7D2-9D966BF02A2A}" dt="2020-11-30T19:27:38.195" v="741" actId="27636"/>
          <ac:spMkLst>
            <pc:docMk/>
            <pc:sldMk cId="3470113119" sldId="270"/>
            <ac:spMk id="3" creationId="{667D1328-A694-4327-A93A-3D919FD65B27}"/>
          </ac:spMkLst>
        </pc:spChg>
      </pc:sldChg>
      <pc:sldChg chg="delSp modSp add mod modNotesTx">
        <pc:chgData name="luka.cigale@students.esnm.si" userId="a7f64e07-caaa-46a5-8b35-b699d2c65f13" providerId="ADAL" clId="{2E5B5534-BC52-437E-A7D2-9D966BF02A2A}" dt="2020-12-01T11:06:41.312" v="1573" actId="1076"/>
        <pc:sldMkLst>
          <pc:docMk/>
          <pc:sldMk cId="3360105393" sldId="271"/>
        </pc:sldMkLst>
        <pc:spChg chg="mod">
          <ac:chgData name="luka.cigale@students.esnm.si" userId="a7f64e07-caaa-46a5-8b35-b699d2c65f13" providerId="ADAL" clId="{2E5B5534-BC52-437E-A7D2-9D966BF02A2A}" dt="2020-12-01T10:59:17.512" v="1565" actId="20577"/>
          <ac:spMkLst>
            <pc:docMk/>
            <pc:sldMk cId="3360105393" sldId="271"/>
            <ac:spMk id="3" creationId="{667D1328-A694-4327-A93A-3D919FD65B27}"/>
          </ac:spMkLst>
        </pc:spChg>
        <pc:picChg chg="mod">
          <ac:chgData name="luka.cigale@students.esnm.si" userId="a7f64e07-caaa-46a5-8b35-b699d2c65f13" providerId="ADAL" clId="{2E5B5534-BC52-437E-A7D2-9D966BF02A2A}" dt="2020-12-01T11:06:41.312" v="1573" actId="1076"/>
          <ac:picMkLst>
            <pc:docMk/>
            <pc:sldMk cId="3360105393" sldId="271"/>
            <ac:picMk id="5" creationId="{B00EF1BD-9298-4FD2-AB73-3C67651E4DCD}"/>
          </ac:picMkLst>
        </pc:picChg>
        <pc:picChg chg="del">
          <ac:chgData name="luka.cigale@students.esnm.si" userId="a7f64e07-caaa-46a5-8b35-b699d2c65f13" providerId="ADAL" clId="{2E5B5534-BC52-437E-A7D2-9D966BF02A2A}" dt="2020-12-01T10:36:11.402" v="1342" actId="21"/>
          <ac:picMkLst>
            <pc:docMk/>
            <pc:sldMk cId="3360105393" sldId="271"/>
            <ac:picMk id="6" creationId="{4C40A885-EDCF-43EA-8878-41A6B52D40AE}"/>
          </ac:picMkLst>
        </pc:picChg>
        <pc:picChg chg="del">
          <ac:chgData name="luka.cigale@students.esnm.si" userId="a7f64e07-caaa-46a5-8b35-b699d2c65f13" providerId="ADAL" clId="{2E5B5534-BC52-437E-A7D2-9D966BF02A2A}" dt="2020-12-01T10:36:11.402" v="1342" actId="21"/>
          <ac:picMkLst>
            <pc:docMk/>
            <pc:sldMk cId="3360105393" sldId="271"/>
            <ac:picMk id="7" creationId="{2C5C6742-CDAE-40E7-9706-5EC27A4F23F7}"/>
          </ac:picMkLst>
        </pc:picChg>
      </pc:sldChg>
      <pc:sldChg chg="add del">
        <pc:chgData name="luka.cigale@students.esnm.si" userId="a7f64e07-caaa-46a5-8b35-b699d2c65f13" providerId="ADAL" clId="{2E5B5534-BC52-437E-A7D2-9D966BF02A2A}" dt="2020-12-01T10:41:03.234" v="1389" actId="47"/>
        <pc:sldMkLst>
          <pc:docMk/>
          <pc:sldMk cId="4230882581" sldId="272"/>
        </pc:sldMkLst>
      </pc:sldChg>
      <pc:sldChg chg="delSp modSp add mod modNotesTx">
        <pc:chgData name="luka.cigale@students.esnm.si" userId="a7f64e07-caaa-46a5-8b35-b699d2c65f13" providerId="ADAL" clId="{2E5B5534-BC52-437E-A7D2-9D966BF02A2A}" dt="2020-12-01T10:45:58.913" v="1402" actId="5793"/>
        <pc:sldMkLst>
          <pc:docMk/>
          <pc:sldMk cId="2672559068" sldId="273"/>
        </pc:sldMkLst>
        <pc:spChg chg="mod">
          <ac:chgData name="luka.cigale@students.esnm.si" userId="a7f64e07-caaa-46a5-8b35-b699d2c65f13" providerId="ADAL" clId="{2E5B5534-BC52-437E-A7D2-9D966BF02A2A}" dt="2020-12-01T10:45:34.639" v="1394"/>
          <ac:spMkLst>
            <pc:docMk/>
            <pc:sldMk cId="2672559068" sldId="273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0:45:45.890" v="1398" actId="207"/>
          <ac:spMkLst>
            <pc:docMk/>
            <pc:sldMk cId="2672559068" sldId="273"/>
            <ac:spMk id="3" creationId="{667D1328-A694-4327-A93A-3D919FD65B27}"/>
          </ac:spMkLst>
        </pc:spChg>
        <pc:picChg chg="del">
          <ac:chgData name="luka.cigale@students.esnm.si" userId="a7f64e07-caaa-46a5-8b35-b699d2c65f13" providerId="ADAL" clId="{2E5B5534-BC52-437E-A7D2-9D966BF02A2A}" dt="2020-12-01T10:40:46.690" v="1372" actId="478"/>
          <ac:picMkLst>
            <pc:docMk/>
            <pc:sldMk cId="2672559068" sldId="273"/>
            <ac:picMk id="4" creationId="{783A5A5B-E04C-445E-A69B-1C3974A54D38}"/>
          </ac:picMkLst>
        </pc:picChg>
        <pc:picChg chg="del">
          <ac:chgData name="luka.cigale@students.esnm.si" userId="a7f64e07-caaa-46a5-8b35-b699d2c65f13" providerId="ADAL" clId="{2E5B5534-BC52-437E-A7D2-9D966BF02A2A}" dt="2020-12-01T10:40:47.259" v="1373" actId="478"/>
          <ac:picMkLst>
            <pc:docMk/>
            <pc:sldMk cId="2672559068" sldId="273"/>
            <ac:picMk id="5" creationId="{A893726B-E7FA-4ED1-987C-0FD1CA8CE147}"/>
          </ac:picMkLst>
        </pc:picChg>
      </pc:sldChg>
      <pc:sldChg chg="addSp delSp modSp add mod modNotesTx">
        <pc:chgData name="luka.cigale@students.esnm.si" userId="a7f64e07-caaa-46a5-8b35-b699d2c65f13" providerId="ADAL" clId="{2E5B5534-BC52-437E-A7D2-9D966BF02A2A}" dt="2020-12-01T11:09:30.102" v="1585" actId="1076"/>
        <pc:sldMkLst>
          <pc:docMk/>
          <pc:sldMk cId="879916854" sldId="274"/>
        </pc:sldMkLst>
        <pc:spChg chg="mod">
          <ac:chgData name="luka.cigale@students.esnm.si" userId="a7f64e07-caaa-46a5-8b35-b699d2c65f13" providerId="ADAL" clId="{2E5B5534-BC52-437E-A7D2-9D966BF02A2A}" dt="2020-12-01T11:09:30.102" v="1585" actId="1076"/>
          <ac:spMkLst>
            <pc:docMk/>
            <pc:sldMk cId="879916854" sldId="274"/>
            <ac:spMk id="2" creationId="{51F70220-677A-411B-B416-94321A555329}"/>
          </ac:spMkLst>
        </pc:spChg>
        <pc:spChg chg="del">
          <ac:chgData name="luka.cigale@students.esnm.si" userId="a7f64e07-caaa-46a5-8b35-b699d2c65f13" providerId="ADAL" clId="{2E5B5534-BC52-437E-A7D2-9D966BF02A2A}" dt="2020-12-01T11:08:52.164" v="1578" actId="478"/>
          <ac:spMkLst>
            <pc:docMk/>
            <pc:sldMk cId="879916854" sldId="274"/>
            <ac:spMk id="3" creationId="{667D1328-A694-4327-A93A-3D919FD65B27}"/>
          </ac:spMkLst>
        </pc:spChg>
        <pc:spChg chg="add del mod">
          <ac:chgData name="luka.cigale@students.esnm.si" userId="a7f64e07-caaa-46a5-8b35-b699d2c65f13" providerId="ADAL" clId="{2E5B5534-BC52-437E-A7D2-9D966BF02A2A}" dt="2020-12-01T11:09:27.415" v="1584" actId="478"/>
          <ac:spMkLst>
            <pc:docMk/>
            <pc:sldMk cId="879916854" sldId="274"/>
            <ac:spMk id="5" creationId="{3E9E30BF-EE88-4AC3-BD19-2FC005731194}"/>
          </ac:spMkLst>
        </pc:spChg>
      </pc:sldChg>
      <pc:sldChg chg="modSp add mod modNotesTx">
        <pc:chgData name="luka.cigale@students.esnm.si" userId="a7f64e07-caaa-46a5-8b35-b699d2c65f13" providerId="ADAL" clId="{2E5B5534-BC52-437E-A7D2-9D966BF02A2A}" dt="2020-12-01T11:09:57.032" v="1598"/>
        <pc:sldMkLst>
          <pc:docMk/>
          <pc:sldMk cId="12238284" sldId="275"/>
        </pc:sldMkLst>
        <pc:spChg chg="mod">
          <ac:chgData name="luka.cigale@students.esnm.si" userId="a7f64e07-caaa-46a5-8b35-b699d2c65f13" providerId="ADAL" clId="{2E5B5534-BC52-437E-A7D2-9D966BF02A2A}" dt="2020-12-01T11:09:52.255" v="1597" actId="20577"/>
          <ac:spMkLst>
            <pc:docMk/>
            <pc:sldMk cId="12238284" sldId="275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1:09:44.514" v="1587" actId="207"/>
          <ac:spMkLst>
            <pc:docMk/>
            <pc:sldMk cId="12238284" sldId="275"/>
            <ac:spMk id="3" creationId="{667D1328-A694-4327-A93A-3D919FD65B27}"/>
          </ac:spMkLst>
        </pc:spChg>
      </pc:sldChg>
      <pc:sldChg chg="modSp add mod modNotesTx">
        <pc:chgData name="luka.cigale@students.esnm.si" userId="a7f64e07-caaa-46a5-8b35-b699d2c65f13" providerId="ADAL" clId="{2E5B5534-BC52-437E-A7D2-9D966BF02A2A}" dt="2020-12-01T11:15:03.685" v="1701" actId="5793"/>
        <pc:sldMkLst>
          <pc:docMk/>
          <pc:sldMk cId="447298790" sldId="276"/>
        </pc:sldMkLst>
        <pc:spChg chg="mod">
          <ac:chgData name="luka.cigale@students.esnm.si" userId="a7f64e07-caaa-46a5-8b35-b699d2c65f13" providerId="ADAL" clId="{2E5B5534-BC52-437E-A7D2-9D966BF02A2A}" dt="2020-12-01T11:10:12.470" v="1609" actId="20577"/>
          <ac:spMkLst>
            <pc:docMk/>
            <pc:sldMk cId="447298790" sldId="276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1:14:18.759" v="1677" actId="20577"/>
          <ac:spMkLst>
            <pc:docMk/>
            <pc:sldMk cId="447298790" sldId="276"/>
            <ac:spMk id="3" creationId="{667D1328-A694-4327-A93A-3D919FD65B27}"/>
          </ac:spMkLst>
        </pc:spChg>
      </pc:sldChg>
      <pc:sldChg chg="modSp add mod modNotesTx">
        <pc:chgData name="luka.cigale@students.esnm.si" userId="a7f64e07-caaa-46a5-8b35-b699d2c65f13" providerId="ADAL" clId="{2E5B5534-BC52-437E-A7D2-9D966BF02A2A}" dt="2020-12-01T11:17:12.692" v="1725" actId="20577"/>
        <pc:sldMkLst>
          <pc:docMk/>
          <pc:sldMk cId="2477181089" sldId="277"/>
        </pc:sldMkLst>
        <pc:spChg chg="mod">
          <ac:chgData name="luka.cigale@students.esnm.si" userId="a7f64e07-caaa-46a5-8b35-b699d2c65f13" providerId="ADAL" clId="{2E5B5534-BC52-437E-A7D2-9D966BF02A2A}" dt="2020-12-01T11:16:49.728" v="1720" actId="20577"/>
          <ac:spMkLst>
            <pc:docMk/>
            <pc:sldMk cId="2477181089" sldId="277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1:17:12.692" v="1725" actId="20577"/>
          <ac:spMkLst>
            <pc:docMk/>
            <pc:sldMk cId="2477181089" sldId="277"/>
            <ac:spMk id="3" creationId="{667D1328-A694-4327-A93A-3D919FD65B27}"/>
          </ac:spMkLst>
        </pc:spChg>
      </pc:sldChg>
      <pc:sldChg chg="addSp modSp add mod modNotesTx">
        <pc:chgData name="luka.cigale@students.esnm.si" userId="a7f64e07-caaa-46a5-8b35-b699d2c65f13" providerId="ADAL" clId="{2E5B5534-BC52-437E-A7D2-9D966BF02A2A}" dt="2020-12-01T12:09:54.419" v="2480" actId="5793"/>
        <pc:sldMkLst>
          <pc:docMk/>
          <pc:sldMk cId="1365114189" sldId="278"/>
        </pc:sldMkLst>
        <pc:spChg chg="mod">
          <ac:chgData name="luka.cigale@students.esnm.si" userId="a7f64e07-caaa-46a5-8b35-b699d2c65f13" providerId="ADAL" clId="{2E5B5534-BC52-437E-A7D2-9D966BF02A2A}" dt="2020-12-01T11:16:15.774" v="1716" actId="20577"/>
          <ac:spMkLst>
            <pc:docMk/>
            <pc:sldMk cId="1365114189" sldId="278"/>
            <ac:spMk id="2" creationId="{51F70220-677A-411B-B416-94321A555329}"/>
          </ac:spMkLst>
        </pc:spChg>
        <pc:spChg chg="mod">
          <ac:chgData name="luka.cigale@students.esnm.si" userId="a7f64e07-caaa-46a5-8b35-b699d2c65f13" providerId="ADAL" clId="{2E5B5534-BC52-437E-A7D2-9D966BF02A2A}" dt="2020-12-01T11:17:58.926" v="1740" actId="20577"/>
          <ac:spMkLst>
            <pc:docMk/>
            <pc:sldMk cId="1365114189" sldId="278"/>
            <ac:spMk id="3" creationId="{667D1328-A694-4327-A93A-3D919FD65B27}"/>
          </ac:spMkLst>
        </pc:spChg>
        <pc:spChg chg="add mod">
          <ac:chgData name="luka.cigale@students.esnm.si" userId="a7f64e07-caaa-46a5-8b35-b699d2c65f13" providerId="ADAL" clId="{2E5B5534-BC52-437E-A7D2-9D966BF02A2A}" dt="2020-12-01T11:31:19.595" v="1847" actId="1076"/>
          <ac:spMkLst>
            <pc:docMk/>
            <pc:sldMk cId="1365114189" sldId="278"/>
            <ac:spMk id="8" creationId="{C8CCF346-8785-4E6B-8C80-6B67FADF586A}"/>
          </ac:spMkLst>
        </pc:spChg>
        <pc:spChg chg="add mod">
          <ac:chgData name="luka.cigale@students.esnm.si" userId="a7f64e07-caaa-46a5-8b35-b699d2c65f13" providerId="ADAL" clId="{2E5B5534-BC52-437E-A7D2-9D966BF02A2A}" dt="2020-12-01T11:31:19.595" v="1847" actId="1076"/>
          <ac:spMkLst>
            <pc:docMk/>
            <pc:sldMk cId="1365114189" sldId="278"/>
            <ac:spMk id="9" creationId="{5E146010-8FEC-43B4-BEA0-535F1CCDA6CD}"/>
          </ac:spMkLst>
        </pc:spChg>
        <pc:picChg chg="add mod modCrop">
          <ac:chgData name="luka.cigale@students.esnm.si" userId="a7f64e07-caaa-46a5-8b35-b699d2c65f13" providerId="ADAL" clId="{2E5B5534-BC52-437E-A7D2-9D966BF02A2A}" dt="2020-12-01T11:22:06.886" v="1754" actId="1076"/>
          <ac:picMkLst>
            <pc:docMk/>
            <pc:sldMk cId="1365114189" sldId="278"/>
            <ac:picMk id="5" creationId="{07FE414B-7FE9-40E9-AC63-44A92291276D}"/>
          </ac:picMkLst>
        </pc:picChg>
        <pc:picChg chg="add mod modCrop">
          <ac:chgData name="luka.cigale@students.esnm.si" userId="a7f64e07-caaa-46a5-8b35-b699d2c65f13" providerId="ADAL" clId="{2E5B5534-BC52-437E-A7D2-9D966BF02A2A}" dt="2020-12-01T11:21:35.052" v="1748" actId="14100"/>
          <ac:picMkLst>
            <pc:docMk/>
            <pc:sldMk cId="1365114189" sldId="278"/>
            <ac:picMk id="7" creationId="{A86D8BD4-2091-47CB-B14E-DC1DEF199624}"/>
          </ac:picMkLst>
        </pc:picChg>
      </pc:sldChg>
      <pc:sldChg chg="addSp delSp modSp add mod modNotesTx">
        <pc:chgData name="luka.cigale@students.esnm.si" userId="a7f64e07-caaa-46a5-8b35-b699d2c65f13" providerId="ADAL" clId="{2E5B5534-BC52-437E-A7D2-9D966BF02A2A}" dt="2020-12-01T11:54:42.130" v="2106" actId="20577"/>
        <pc:sldMkLst>
          <pc:docMk/>
          <pc:sldMk cId="2656881798" sldId="279"/>
        </pc:sldMkLst>
        <pc:spChg chg="add del mod">
          <ac:chgData name="luka.cigale@students.esnm.si" userId="a7f64e07-caaa-46a5-8b35-b699d2c65f13" providerId="ADAL" clId="{2E5B5534-BC52-437E-A7D2-9D966BF02A2A}" dt="2020-12-01T11:35:17.322" v="1945" actId="1076"/>
          <ac:spMkLst>
            <pc:docMk/>
            <pc:sldMk cId="2656881798" sldId="279"/>
            <ac:spMk id="2" creationId="{51F70220-677A-411B-B416-94321A555329}"/>
          </ac:spMkLst>
        </pc:spChg>
        <pc:spChg chg="del mod">
          <ac:chgData name="luka.cigale@students.esnm.si" userId="a7f64e07-caaa-46a5-8b35-b699d2c65f13" providerId="ADAL" clId="{2E5B5534-BC52-437E-A7D2-9D966BF02A2A}" dt="2020-12-01T11:25:57.663" v="1826" actId="478"/>
          <ac:spMkLst>
            <pc:docMk/>
            <pc:sldMk cId="2656881798" sldId="279"/>
            <ac:spMk id="3" creationId="{667D1328-A694-4327-A93A-3D919FD65B27}"/>
          </ac:spMkLst>
        </pc:spChg>
        <pc:spChg chg="add del mod">
          <ac:chgData name="luka.cigale@students.esnm.si" userId="a7f64e07-caaa-46a5-8b35-b699d2c65f13" providerId="ADAL" clId="{2E5B5534-BC52-437E-A7D2-9D966BF02A2A}" dt="2020-12-01T11:24:11.049" v="1805" actId="478"/>
          <ac:spMkLst>
            <pc:docMk/>
            <pc:sldMk cId="2656881798" sldId="279"/>
            <ac:spMk id="5" creationId="{ACDE527D-963F-45E6-AC99-35AE1F4A95A3}"/>
          </ac:spMkLst>
        </pc:spChg>
        <pc:spChg chg="add del mod">
          <ac:chgData name="luka.cigale@students.esnm.si" userId="a7f64e07-caaa-46a5-8b35-b699d2c65f13" providerId="ADAL" clId="{2E5B5534-BC52-437E-A7D2-9D966BF02A2A}" dt="2020-12-01T11:25:59.828" v="1828" actId="478"/>
          <ac:spMkLst>
            <pc:docMk/>
            <pc:sldMk cId="2656881798" sldId="279"/>
            <ac:spMk id="11" creationId="{7C6DE6A7-79F7-4082-844A-D42EC234584D}"/>
          </ac:spMkLst>
        </pc:spChg>
        <pc:spChg chg="add del mod">
          <ac:chgData name="luka.cigale@students.esnm.si" userId="a7f64e07-caaa-46a5-8b35-b699d2c65f13" providerId="ADAL" clId="{2E5B5534-BC52-437E-A7D2-9D966BF02A2A}" dt="2020-12-01T11:34:09.126" v="1931" actId="478"/>
          <ac:spMkLst>
            <pc:docMk/>
            <pc:sldMk cId="2656881798" sldId="279"/>
            <ac:spMk id="12" creationId="{36F62342-A7A8-4E9F-B2DC-8ECEA9095527}"/>
          </ac:spMkLst>
        </pc:spChg>
        <pc:spChg chg="add del mod">
          <ac:chgData name="luka.cigale@students.esnm.si" userId="a7f64e07-caaa-46a5-8b35-b699d2c65f13" providerId="ADAL" clId="{2E5B5534-BC52-437E-A7D2-9D966BF02A2A}" dt="2020-12-01T11:34:10.491" v="1932" actId="478"/>
          <ac:spMkLst>
            <pc:docMk/>
            <pc:sldMk cId="2656881798" sldId="279"/>
            <ac:spMk id="13" creationId="{4D0976FE-7EEB-478C-9799-0D5FE2AF9F3D}"/>
          </ac:spMkLst>
        </pc:spChg>
        <pc:picChg chg="add del mod modCrop">
          <ac:chgData name="luka.cigale@students.esnm.si" userId="a7f64e07-caaa-46a5-8b35-b699d2c65f13" providerId="ADAL" clId="{2E5B5534-BC52-437E-A7D2-9D966BF02A2A}" dt="2020-12-01T11:34:07.756" v="1930" actId="478"/>
          <ac:picMkLst>
            <pc:docMk/>
            <pc:sldMk cId="2656881798" sldId="279"/>
            <ac:picMk id="7" creationId="{A0D10F7D-E30E-414F-B255-5A5188EB5895}"/>
          </ac:picMkLst>
        </pc:picChg>
        <pc:picChg chg="add del mod modCrop">
          <ac:chgData name="luka.cigale@students.esnm.si" userId="a7f64e07-caaa-46a5-8b35-b699d2c65f13" providerId="ADAL" clId="{2E5B5534-BC52-437E-A7D2-9D966BF02A2A}" dt="2020-12-01T11:34:11.115" v="1933" actId="478"/>
          <ac:picMkLst>
            <pc:docMk/>
            <pc:sldMk cId="2656881798" sldId="279"/>
            <ac:picMk id="9" creationId="{4899B5D4-7BC7-47A8-A68A-BAEE0AC00FD7}"/>
          </ac:picMkLst>
        </pc:picChg>
        <pc:picChg chg="add del mod modCrop">
          <ac:chgData name="luka.cigale@students.esnm.si" userId="a7f64e07-caaa-46a5-8b35-b699d2c65f13" providerId="ADAL" clId="{2E5B5534-BC52-437E-A7D2-9D966BF02A2A}" dt="2020-12-01T11:35:06.699" v="1944" actId="478"/>
          <ac:picMkLst>
            <pc:docMk/>
            <pc:sldMk cId="2656881798" sldId="279"/>
            <ac:picMk id="15" creationId="{8E8B8FD3-2E98-4070-A4FF-022E38A3495E}"/>
          </ac:picMkLst>
        </pc:picChg>
        <pc:picChg chg="add mod">
          <ac:chgData name="luka.cigale@students.esnm.si" userId="a7f64e07-caaa-46a5-8b35-b699d2c65f13" providerId="ADAL" clId="{2E5B5534-BC52-437E-A7D2-9D966BF02A2A}" dt="2020-12-01T11:37:19.395" v="1956" actId="14100"/>
          <ac:picMkLst>
            <pc:docMk/>
            <pc:sldMk cId="2656881798" sldId="279"/>
            <ac:picMk id="17" creationId="{B438F83F-EA7D-4D8C-9434-20C2A13F4008}"/>
          </ac:picMkLst>
        </pc:picChg>
        <pc:picChg chg="add mod">
          <ac:chgData name="luka.cigale@students.esnm.si" userId="a7f64e07-caaa-46a5-8b35-b699d2c65f13" providerId="ADAL" clId="{2E5B5534-BC52-437E-A7D2-9D966BF02A2A}" dt="2020-12-01T11:37:37.986" v="1964" actId="1076"/>
          <ac:picMkLst>
            <pc:docMk/>
            <pc:sldMk cId="2656881798" sldId="279"/>
            <ac:picMk id="19" creationId="{53092CC0-690A-4A25-A51B-5BE0E315E2E4}"/>
          </ac:picMkLst>
        </pc:picChg>
        <pc:picChg chg="add del mod">
          <ac:chgData name="luka.cigale@students.esnm.si" userId="a7f64e07-caaa-46a5-8b35-b699d2c65f13" providerId="ADAL" clId="{2E5B5534-BC52-437E-A7D2-9D966BF02A2A}" dt="2020-12-01T11:40:31.133" v="1969" actId="21"/>
          <ac:picMkLst>
            <pc:docMk/>
            <pc:sldMk cId="2656881798" sldId="279"/>
            <ac:picMk id="21" creationId="{8CFF44AF-725C-4FFC-9C84-2FDF99EC69DE}"/>
          </ac:picMkLst>
        </pc:picChg>
        <pc:picChg chg="add mod">
          <ac:chgData name="luka.cigale@students.esnm.si" userId="a7f64e07-caaa-46a5-8b35-b699d2c65f13" providerId="ADAL" clId="{2E5B5534-BC52-437E-A7D2-9D966BF02A2A}" dt="2020-12-01T11:46:17.657" v="2003" actId="1076"/>
          <ac:picMkLst>
            <pc:docMk/>
            <pc:sldMk cId="2656881798" sldId="279"/>
            <ac:picMk id="23" creationId="{0E5B0655-B5CF-4550-BA6A-9269FB945A73}"/>
          </ac:picMkLst>
        </pc:picChg>
      </pc:sldChg>
      <pc:sldChg chg="addSp delSp modSp add mod">
        <pc:chgData name="luka.cigale@students.esnm.si" userId="a7f64e07-caaa-46a5-8b35-b699d2c65f13" providerId="ADAL" clId="{2E5B5534-BC52-437E-A7D2-9D966BF02A2A}" dt="2020-12-01T11:32:39.891" v="1923" actId="20577"/>
        <pc:sldMkLst>
          <pc:docMk/>
          <pc:sldMk cId="3882267089" sldId="280"/>
        </pc:sldMkLst>
        <pc:spChg chg="add mod">
          <ac:chgData name="luka.cigale@students.esnm.si" userId="a7f64e07-caaa-46a5-8b35-b699d2c65f13" providerId="ADAL" clId="{2E5B5534-BC52-437E-A7D2-9D966BF02A2A}" dt="2020-12-01T11:32:27.699" v="1906" actId="20577"/>
          <ac:spMkLst>
            <pc:docMk/>
            <pc:sldMk cId="3882267089" sldId="280"/>
            <ac:spMk id="10" creationId="{D9270F73-FF1F-49FB-AE84-67B3058F6503}"/>
          </ac:spMkLst>
        </pc:spChg>
        <pc:spChg chg="add mod">
          <ac:chgData name="luka.cigale@students.esnm.si" userId="a7f64e07-caaa-46a5-8b35-b699d2c65f13" providerId="ADAL" clId="{2E5B5534-BC52-437E-A7D2-9D966BF02A2A}" dt="2020-12-01T11:32:39.891" v="1923" actId="20577"/>
          <ac:spMkLst>
            <pc:docMk/>
            <pc:sldMk cId="3882267089" sldId="280"/>
            <ac:spMk id="11" creationId="{14B63304-9E7E-4DFB-9D88-273F64343669}"/>
          </ac:spMkLst>
        </pc:spChg>
        <pc:picChg chg="add mod modCrop">
          <ac:chgData name="luka.cigale@students.esnm.si" userId="a7f64e07-caaa-46a5-8b35-b699d2c65f13" providerId="ADAL" clId="{2E5B5534-BC52-437E-A7D2-9D966BF02A2A}" dt="2020-12-01T11:28:11.916" v="1841" actId="14100"/>
          <ac:picMkLst>
            <pc:docMk/>
            <pc:sldMk cId="3882267089" sldId="280"/>
            <ac:picMk id="4" creationId="{A3B558E9-BC15-40C8-954B-DD26703459E5}"/>
          </ac:picMkLst>
        </pc:picChg>
        <pc:picChg chg="add mod modCrop">
          <ac:chgData name="luka.cigale@students.esnm.si" userId="a7f64e07-caaa-46a5-8b35-b699d2c65f13" providerId="ADAL" clId="{2E5B5534-BC52-437E-A7D2-9D966BF02A2A}" dt="2020-12-01T11:27:00.628" v="1839" actId="1076"/>
          <ac:picMkLst>
            <pc:docMk/>
            <pc:sldMk cId="3882267089" sldId="280"/>
            <ac:picMk id="6" creationId="{4ADEC5AE-AEAB-43D4-A9D9-473C9D138F41}"/>
          </ac:picMkLst>
        </pc:picChg>
        <pc:picChg chg="del">
          <ac:chgData name="luka.cigale@students.esnm.si" userId="a7f64e07-caaa-46a5-8b35-b699d2c65f13" providerId="ADAL" clId="{2E5B5534-BC52-437E-A7D2-9D966BF02A2A}" dt="2020-12-01T11:26:17.878" v="1830" actId="478"/>
          <ac:picMkLst>
            <pc:docMk/>
            <pc:sldMk cId="3882267089" sldId="280"/>
            <ac:picMk id="7" creationId="{A0D10F7D-E30E-414F-B255-5A5188EB5895}"/>
          </ac:picMkLst>
        </pc:picChg>
        <pc:picChg chg="del">
          <ac:chgData name="luka.cigale@students.esnm.si" userId="a7f64e07-caaa-46a5-8b35-b699d2c65f13" providerId="ADAL" clId="{2E5B5534-BC52-437E-A7D2-9D966BF02A2A}" dt="2020-12-01T11:26:50.853" v="1837" actId="478"/>
          <ac:picMkLst>
            <pc:docMk/>
            <pc:sldMk cId="3882267089" sldId="280"/>
            <ac:picMk id="9" creationId="{4899B5D4-7BC7-47A8-A68A-BAEE0AC00FD7}"/>
          </ac:picMkLst>
        </pc:picChg>
      </pc:sldChg>
      <pc:sldChg chg="add">
        <pc:chgData name="luka.cigale@students.esnm.si" userId="a7f64e07-caaa-46a5-8b35-b699d2c65f13" providerId="ADAL" clId="{2E5B5534-BC52-437E-A7D2-9D966BF02A2A}" dt="2020-12-01T11:34:04.622" v="1929"/>
        <pc:sldMkLst>
          <pc:docMk/>
          <pc:sldMk cId="3433029730" sldId="281"/>
        </pc:sldMkLst>
      </pc:sldChg>
      <pc:sldChg chg="addSp delSp modSp add mod modNotesTx">
        <pc:chgData name="luka.cigale@students.esnm.si" userId="a7f64e07-caaa-46a5-8b35-b699d2c65f13" providerId="ADAL" clId="{2E5B5534-BC52-437E-A7D2-9D966BF02A2A}" dt="2020-12-01T11:55:05.683" v="2159" actId="5793"/>
        <pc:sldMkLst>
          <pc:docMk/>
          <pc:sldMk cId="3640183973" sldId="282"/>
        </pc:sldMkLst>
        <pc:picChg chg="add del mod modCrop">
          <ac:chgData name="luka.cigale@students.esnm.si" userId="a7f64e07-caaa-46a5-8b35-b699d2c65f13" providerId="ADAL" clId="{2E5B5534-BC52-437E-A7D2-9D966BF02A2A}" dt="2020-12-01T11:52:14.761" v="2088" actId="478"/>
          <ac:picMkLst>
            <pc:docMk/>
            <pc:sldMk cId="3640183973" sldId="282"/>
            <ac:picMk id="4" creationId="{18D0A778-2C6C-4073-A86F-E9D03ECD8E07}"/>
          </ac:picMkLst>
        </pc:picChg>
        <pc:picChg chg="add mod modCrop">
          <ac:chgData name="luka.cigale@students.esnm.si" userId="a7f64e07-caaa-46a5-8b35-b699d2c65f13" providerId="ADAL" clId="{2E5B5534-BC52-437E-A7D2-9D966BF02A2A}" dt="2020-12-01T11:52:27.368" v="2092" actId="14100"/>
          <ac:picMkLst>
            <pc:docMk/>
            <pc:sldMk cId="3640183973" sldId="282"/>
            <ac:picMk id="6" creationId="{733D1B26-96A5-4027-A7CC-719EC632A32C}"/>
          </ac:picMkLst>
        </pc:picChg>
        <pc:picChg chg="del mod">
          <ac:chgData name="luka.cigale@students.esnm.si" userId="a7f64e07-caaa-46a5-8b35-b699d2c65f13" providerId="ADAL" clId="{2E5B5534-BC52-437E-A7D2-9D966BF02A2A}" dt="2020-12-01T11:51:27.881" v="2081" actId="478"/>
          <ac:picMkLst>
            <pc:docMk/>
            <pc:sldMk cId="3640183973" sldId="282"/>
            <ac:picMk id="15" creationId="{8E8B8FD3-2E98-4070-A4FF-022E38A3495E}"/>
          </ac:picMkLst>
        </pc:picChg>
      </pc:sldChg>
      <pc:sldChg chg="addSp delSp modSp add mod modNotesTx">
        <pc:chgData name="luka.cigale@students.esnm.si" userId="a7f64e07-caaa-46a5-8b35-b699d2c65f13" providerId="ADAL" clId="{2E5B5534-BC52-437E-A7D2-9D966BF02A2A}" dt="2020-12-01T11:47:22.289" v="2006" actId="1076"/>
        <pc:sldMkLst>
          <pc:docMk/>
          <pc:sldMk cId="1971782545" sldId="283"/>
        </pc:sldMkLst>
        <pc:spChg chg="mod">
          <ac:chgData name="luka.cigale@students.esnm.si" userId="a7f64e07-caaa-46a5-8b35-b699d2c65f13" providerId="ADAL" clId="{2E5B5534-BC52-437E-A7D2-9D966BF02A2A}" dt="2020-12-01T11:45:16.458" v="1994" actId="20577"/>
          <ac:spMkLst>
            <pc:docMk/>
            <pc:sldMk cId="1971782545" sldId="283"/>
            <ac:spMk id="2" creationId="{51F70220-677A-411B-B416-94321A555329}"/>
          </ac:spMkLst>
        </pc:spChg>
        <pc:picChg chg="add mod">
          <ac:chgData name="luka.cigale@students.esnm.si" userId="a7f64e07-caaa-46a5-8b35-b699d2c65f13" providerId="ADAL" clId="{2E5B5534-BC52-437E-A7D2-9D966BF02A2A}" dt="2020-12-01T11:47:22.289" v="2006" actId="1076"/>
          <ac:picMkLst>
            <pc:docMk/>
            <pc:sldMk cId="1971782545" sldId="283"/>
            <ac:picMk id="4" creationId="{A3E673C8-5A07-4FD3-A645-6D935380F668}"/>
          </ac:picMkLst>
        </pc:picChg>
        <pc:picChg chg="del">
          <ac:chgData name="luka.cigale@students.esnm.si" userId="a7f64e07-caaa-46a5-8b35-b699d2c65f13" providerId="ADAL" clId="{2E5B5534-BC52-437E-A7D2-9D966BF02A2A}" dt="2020-12-01T11:40:36.955" v="1971" actId="478"/>
          <ac:picMkLst>
            <pc:docMk/>
            <pc:sldMk cId="1971782545" sldId="283"/>
            <ac:picMk id="15" creationId="{8E8B8FD3-2E98-4070-A4FF-022E38A3495E}"/>
          </ac:picMkLst>
        </pc:picChg>
      </pc:sldChg>
      <pc:sldChg chg="addSp delSp modSp add mod">
        <pc:chgData name="luka.cigale@students.esnm.si" userId="a7f64e07-caaa-46a5-8b35-b699d2c65f13" providerId="ADAL" clId="{2E5B5534-BC52-437E-A7D2-9D966BF02A2A}" dt="2020-12-01T11:48:20.562" v="2019" actId="14100"/>
        <pc:sldMkLst>
          <pc:docMk/>
          <pc:sldMk cId="4085755253" sldId="284"/>
        </pc:sldMkLst>
        <pc:spChg chg="mod">
          <ac:chgData name="luka.cigale@students.esnm.si" userId="a7f64e07-caaa-46a5-8b35-b699d2c65f13" providerId="ADAL" clId="{2E5B5534-BC52-437E-A7D2-9D966BF02A2A}" dt="2020-12-01T11:48:20.562" v="2019" actId="14100"/>
          <ac:spMkLst>
            <pc:docMk/>
            <pc:sldMk cId="4085755253" sldId="284"/>
            <ac:spMk id="2" creationId="{51F70220-677A-411B-B416-94321A555329}"/>
          </ac:spMkLst>
        </pc:spChg>
        <pc:picChg chg="del">
          <ac:chgData name="luka.cigale@students.esnm.si" userId="a7f64e07-caaa-46a5-8b35-b699d2c65f13" providerId="ADAL" clId="{2E5B5534-BC52-437E-A7D2-9D966BF02A2A}" dt="2020-12-01T11:47:27.569" v="2008" actId="478"/>
          <ac:picMkLst>
            <pc:docMk/>
            <pc:sldMk cId="4085755253" sldId="284"/>
            <ac:picMk id="4" creationId="{A3E673C8-5A07-4FD3-A645-6D935380F668}"/>
          </ac:picMkLst>
        </pc:picChg>
        <pc:picChg chg="add mod modCrop">
          <ac:chgData name="luka.cigale@students.esnm.si" userId="a7f64e07-caaa-46a5-8b35-b699d2c65f13" providerId="ADAL" clId="{2E5B5534-BC52-437E-A7D2-9D966BF02A2A}" dt="2020-12-01T11:48:14.130" v="2018" actId="1076"/>
          <ac:picMkLst>
            <pc:docMk/>
            <pc:sldMk cId="4085755253" sldId="284"/>
            <ac:picMk id="5" creationId="{F2F15D22-83BC-4E7D-B178-0D077ACECBAA}"/>
          </ac:picMkLst>
        </pc:picChg>
      </pc:sldChg>
      <pc:sldChg chg="add">
        <pc:chgData name="luka.cigale@students.esnm.si" userId="a7f64e07-caaa-46a5-8b35-b699d2c65f13" providerId="ADAL" clId="{2E5B5534-BC52-437E-A7D2-9D966BF02A2A}" dt="2020-12-01T11:48:25.226" v="2020"/>
        <pc:sldMkLst>
          <pc:docMk/>
          <pc:sldMk cId="1147517624" sldId="285"/>
        </pc:sldMkLst>
      </pc:sldChg>
      <pc:sldChg chg="addSp delSp modSp add mod modNotesTx">
        <pc:chgData name="luka.cigale@students.esnm.si" userId="a7f64e07-caaa-46a5-8b35-b699d2c65f13" providerId="ADAL" clId="{2E5B5534-BC52-437E-A7D2-9D966BF02A2A}" dt="2020-12-01T12:08:32.502" v="2398" actId="6549"/>
        <pc:sldMkLst>
          <pc:docMk/>
          <pc:sldMk cId="2650524758" sldId="286"/>
        </pc:sldMkLst>
        <pc:spChg chg="del">
          <ac:chgData name="luka.cigale@students.esnm.si" userId="a7f64e07-caaa-46a5-8b35-b699d2c65f13" providerId="ADAL" clId="{2E5B5534-BC52-437E-A7D2-9D966BF02A2A}" dt="2020-12-01T11:56:08.468" v="2162" actId="478"/>
          <ac:spMkLst>
            <pc:docMk/>
            <pc:sldMk cId="2650524758" sldId="286"/>
            <ac:spMk id="2" creationId="{51F70220-677A-411B-B416-94321A555329}"/>
          </ac:spMkLst>
        </pc:spChg>
        <pc:spChg chg="add del mod">
          <ac:chgData name="luka.cigale@students.esnm.si" userId="a7f64e07-caaa-46a5-8b35-b699d2c65f13" providerId="ADAL" clId="{2E5B5534-BC52-437E-A7D2-9D966BF02A2A}" dt="2020-12-01T11:56:09.458" v="2163" actId="478"/>
          <ac:spMkLst>
            <pc:docMk/>
            <pc:sldMk cId="2650524758" sldId="286"/>
            <ac:spMk id="4" creationId="{9ACC079D-BD1C-4A37-B326-C626B7533C4D}"/>
          </ac:spMkLst>
        </pc:spChg>
        <pc:picChg chg="del">
          <ac:chgData name="luka.cigale@students.esnm.si" userId="a7f64e07-caaa-46a5-8b35-b699d2c65f13" providerId="ADAL" clId="{2E5B5534-BC52-437E-A7D2-9D966BF02A2A}" dt="2020-12-01T11:56:07.265" v="2161" actId="478"/>
          <ac:picMkLst>
            <pc:docMk/>
            <pc:sldMk cId="2650524758" sldId="286"/>
            <ac:picMk id="6" creationId="{733D1B26-96A5-4027-A7CC-719EC632A32C}"/>
          </ac:picMkLst>
        </pc:picChg>
        <pc:picChg chg="add mod modCrop">
          <ac:chgData name="luka.cigale@students.esnm.si" userId="a7f64e07-caaa-46a5-8b35-b699d2c65f13" providerId="ADAL" clId="{2E5B5534-BC52-437E-A7D2-9D966BF02A2A}" dt="2020-12-01T11:56:51.568" v="2180" actId="14100"/>
          <ac:picMkLst>
            <pc:docMk/>
            <pc:sldMk cId="2650524758" sldId="286"/>
            <ac:picMk id="7" creationId="{853E7B5D-72EB-433D-89BB-040D01EBB78F}"/>
          </ac:picMkLst>
        </pc:picChg>
      </pc:sldChg>
      <pc:sldChg chg="addSp delSp modSp add mod modNotesTx">
        <pc:chgData name="luka.cigale@students.esnm.si" userId="a7f64e07-caaa-46a5-8b35-b699d2c65f13" providerId="ADAL" clId="{2E5B5534-BC52-437E-A7D2-9D966BF02A2A}" dt="2020-12-01T12:11:09.128" v="2515" actId="6549"/>
        <pc:sldMkLst>
          <pc:docMk/>
          <pc:sldMk cId="3436429756" sldId="287"/>
        </pc:sldMkLst>
        <pc:picChg chg="add mod ord modCrop">
          <ac:chgData name="luka.cigale@students.esnm.si" userId="a7f64e07-caaa-46a5-8b35-b699d2c65f13" providerId="ADAL" clId="{2E5B5534-BC52-437E-A7D2-9D966BF02A2A}" dt="2020-12-01T11:59:50.459" v="2366" actId="171"/>
          <ac:picMkLst>
            <pc:docMk/>
            <pc:sldMk cId="3436429756" sldId="287"/>
            <ac:picMk id="3" creationId="{D5FACA4D-678C-4C45-A043-0E54216B186B}"/>
          </ac:picMkLst>
        </pc:picChg>
        <pc:picChg chg="del">
          <ac:chgData name="luka.cigale@students.esnm.si" userId="a7f64e07-caaa-46a5-8b35-b699d2c65f13" providerId="ADAL" clId="{2E5B5534-BC52-437E-A7D2-9D966BF02A2A}" dt="2020-12-01T11:59:51.593" v="2367" actId="478"/>
          <ac:picMkLst>
            <pc:docMk/>
            <pc:sldMk cId="3436429756" sldId="287"/>
            <ac:picMk id="7" creationId="{853E7B5D-72EB-433D-89BB-040D01EBB78F}"/>
          </ac:picMkLst>
        </pc:picChg>
      </pc:sldChg>
      <pc:sldChg chg="addSp delSp modSp add mod modNotesTx">
        <pc:chgData name="luka.cigale@students.esnm.si" userId="a7f64e07-caaa-46a5-8b35-b699d2c65f13" providerId="ADAL" clId="{2E5B5534-BC52-437E-A7D2-9D966BF02A2A}" dt="2020-12-01T12:05:07.137" v="2386" actId="20577"/>
        <pc:sldMkLst>
          <pc:docMk/>
          <pc:sldMk cId="621377297" sldId="288"/>
        </pc:sldMkLst>
        <pc:picChg chg="del">
          <ac:chgData name="luka.cigale@students.esnm.si" userId="a7f64e07-caaa-46a5-8b35-b699d2c65f13" providerId="ADAL" clId="{2E5B5534-BC52-437E-A7D2-9D966BF02A2A}" dt="2020-12-01T12:00:55.768" v="2378" actId="478"/>
          <ac:picMkLst>
            <pc:docMk/>
            <pc:sldMk cId="621377297" sldId="288"/>
            <ac:picMk id="3" creationId="{D5FACA4D-678C-4C45-A043-0E54216B186B}"/>
          </ac:picMkLst>
        </pc:picChg>
        <pc:picChg chg="add mod ord modCrop">
          <ac:chgData name="luka.cigale@students.esnm.si" userId="a7f64e07-caaa-46a5-8b35-b699d2c65f13" providerId="ADAL" clId="{2E5B5534-BC52-437E-A7D2-9D966BF02A2A}" dt="2020-12-01T12:01:01.839" v="2380" actId="14100"/>
          <ac:picMkLst>
            <pc:docMk/>
            <pc:sldMk cId="621377297" sldId="288"/>
            <ac:picMk id="4" creationId="{1CCF25A4-06D6-4079-A03A-F2A4F90837C1}"/>
          </ac:picMkLst>
        </pc:picChg>
      </pc:sldChg>
      <pc:sldMasterChg chg="modSldLayout">
        <pc:chgData name="luka.cigale@students.esnm.si" userId="a7f64e07-caaa-46a5-8b35-b699d2c65f13" providerId="ADAL" clId="{2E5B5534-BC52-437E-A7D2-9D966BF02A2A}" dt="2020-11-30T16:32:04.408" v="42"/>
        <pc:sldMasterMkLst>
          <pc:docMk/>
          <pc:sldMasterMk cId="2865901181" sldId="2147483828"/>
        </pc:sldMasterMkLst>
        <pc:sldLayoutChg chg="setBg">
          <pc:chgData name="luka.cigale@students.esnm.si" userId="a7f64e07-caaa-46a5-8b35-b699d2c65f13" providerId="ADAL" clId="{2E5B5534-BC52-437E-A7D2-9D966BF02A2A}" dt="2020-11-30T16:32:04.408" v="42"/>
          <pc:sldLayoutMkLst>
            <pc:docMk/>
            <pc:sldMasterMk cId="2865901181" sldId="2147483828"/>
            <pc:sldLayoutMk cId="827077819" sldId="2147483829"/>
          </pc:sldLayoutMkLst>
        </pc:sldLayoutChg>
        <pc:sldLayoutChg chg="setBg">
          <pc:chgData name="luka.cigale@students.esnm.si" userId="a7f64e07-caaa-46a5-8b35-b699d2c65f13" providerId="ADAL" clId="{2E5B5534-BC52-437E-A7D2-9D966BF02A2A}" dt="2020-11-30T16:32:04.408" v="42"/>
          <pc:sldLayoutMkLst>
            <pc:docMk/>
            <pc:sldMasterMk cId="2865901181" sldId="2147483828"/>
            <pc:sldLayoutMk cId="2828561162" sldId="2147483831"/>
          </pc:sldLayoutMkLst>
        </pc:sldLayoutChg>
      </pc:sldMasterChg>
    </pc:docChg>
  </pc:docChgLst>
  <pc:docChgLst>
    <pc:chgData name="Luka Cigale" userId="a7f64e07-caaa-46a5-8b35-b699d2c65f13" providerId="ADAL" clId="{2E5B5534-BC52-437E-A7D2-9D966BF02A2A}"/>
    <pc:docChg chg="undo custSel addSld delSld modSld sldOrd">
      <pc:chgData name="Luka Cigale" userId="a7f64e07-caaa-46a5-8b35-b699d2c65f13" providerId="ADAL" clId="{2E5B5534-BC52-437E-A7D2-9D966BF02A2A}" dt="2020-12-11T11:35:12.516" v="359" actId="1076"/>
      <pc:docMkLst>
        <pc:docMk/>
      </pc:docMkLst>
      <pc:sldChg chg="addSp delSp modSp mod ord">
        <pc:chgData name="Luka Cigale" userId="a7f64e07-caaa-46a5-8b35-b699d2c65f13" providerId="ADAL" clId="{2E5B5534-BC52-437E-A7D2-9D966BF02A2A}" dt="2020-12-10T18:45:20.203" v="246"/>
        <pc:sldMkLst>
          <pc:docMk/>
          <pc:sldMk cId="62473368" sldId="266"/>
        </pc:sldMkLst>
        <pc:spChg chg="mod">
          <ac:chgData name="Luka Cigale" userId="a7f64e07-caaa-46a5-8b35-b699d2c65f13" providerId="ADAL" clId="{2E5B5534-BC52-437E-A7D2-9D966BF02A2A}" dt="2020-12-10T18:45:20.203" v="246"/>
          <ac:spMkLst>
            <pc:docMk/>
            <pc:sldMk cId="62473368" sldId="266"/>
            <ac:spMk id="2" creationId="{51F70220-677A-411B-B416-94321A555329}"/>
          </ac:spMkLst>
        </pc:spChg>
        <pc:spChg chg="del mod">
          <ac:chgData name="Luka Cigale" userId="a7f64e07-caaa-46a5-8b35-b699d2c65f13" providerId="ADAL" clId="{2E5B5534-BC52-437E-A7D2-9D966BF02A2A}" dt="2020-12-10T18:28:14.860" v="84" actId="478"/>
          <ac:spMkLst>
            <pc:docMk/>
            <pc:sldMk cId="62473368" sldId="266"/>
            <ac:spMk id="3" creationId="{667D1328-A694-4327-A93A-3D919FD65B27}"/>
          </ac:spMkLst>
        </pc:spChg>
        <pc:picChg chg="add mod">
          <ac:chgData name="Luka Cigale" userId="a7f64e07-caaa-46a5-8b35-b699d2c65f13" providerId="ADAL" clId="{2E5B5534-BC52-437E-A7D2-9D966BF02A2A}" dt="2020-12-10T18:31:01.947" v="163" actId="1037"/>
          <ac:picMkLst>
            <pc:docMk/>
            <pc:sldMk cId="62473368" sldId="266"/>
            <ac:picMk id="4" creationId="{76D9399C-92F5-4B55-918A-65A3658491D4}"/>
          </ac:picMkLst>
        </pc:picChg>
        <pc:picChg chg="add del mod">
          <ac:chgData name="Luka Cigale" userId="a7f64e07-caaa-46a5-8b35-b699d2c65f13" providerId="ADAL" clId="{2E5B5534-BC52-437E-A7D2-9D966BF02A2A}" dt="2020-12-10T18:29:44.577" v="102" actId="21"/>
          <ac:picMkLst>
            <pc:docMk/>
            <pc:sldMk cId="62473368" sldId="266"/>
            <ac:picMk id="5" creationId="{76788E2E-D388-4D08-8215-E7F0C7951631}"/>
          </ac:picMkLst>
        </pc:picChg>
        <pc:picChg chg="add del mod">
          <ac:chgData name="Luka Cigale" userId="a7f64e07-caaa-46a5-8b35-b699d2c65f13" providerId="ADAL" clId="{2E5B5534-BC52-437E-A7D2-9D966BF02A2A}" dt="2020-12-10T18:29:44.577" v="102" actId="21"/>
          <ac:picMkLst>
            <pc:docMk/>
            <pc:sldMk cId="62473368" sldId="266"/>
            <ac:picMk id="6" creationId="{DEA51AA0-1A5E-4B67-B8AD-942A1D1555D5}"/>
          </ac:picMkLst>
        </pc:picChg>
        <pc:picChg chg="add del mod">
          <ac:chgData name="Luka Cigale" userId="a7f64e07-caaa-46a5-8b35-b699d2c65f13" providerId="ADAL" clId="{2E5B5534-BC52-437E-A7D2-9D966BF02A2A}" dt="2020-12-10T18:29:44.577" v="102" actId="21"/>
          <ac:picMkLst>
            <pc:docMk/>
            <pc:sldMk cId="62473368" sldId="266"/>
            <ac:picMk id="7" creationId="{D868E0D4-4BCD-424B-8D4B-879CC2D228B1}"/>
          </ac:picMkLst>
        </pc:picChg>
        <pc:picChg chg="add mod">
          <ac:chgData name="Luka Cigale" userId="a7f64e07-caaa-46a5-8b35-b699d2c65f13" providerId="ADAL" clId="{2E5B5534-BC52-437E-A7D2-9D966BF02A2A}" dt="2020-12-10T18:31:01.123" v="162" actId="1038"/>
          <ac:picMkLst>
            <pc:docMk/>
            <pc:sldMk cId="62473368" sldId="266"/>
            <ac:picMk id="8" creationId="{4DF08A01-7D94-47BF-8ABB-27F0D10C16D3}"/>
          </ac:picMkLst>
        </pc:picChg>
      </pc:sldChg>
      <pc:sldChg chg="modNotesTx">
        <pc:chgData name="Luka Cigale" userId="a7f64e07-caaa-46a5-8b35-b699d2c65f13" providerId="ADAL" clId="{2E5B5534-BC52-437E-A7D2-9D966BF02A2A}" dt="2020-12-08T10:01:38.556" v="42" actId="20577"/>
        <pc:sldMkLst>
          <pc:docMk/>
          <pc:sldMk cId="4108941123" sldId="268"/>
        </pc:sldMkLst>
      </pc:sldChg>
      <pc:sldChg chg="modNotesTx">
        <pc:chgData name="Luka Cigale" userId="a7f64e07-caaa-46a5-8b35-b699d2c65f13" providerId="ADAL" clId="{2E5B5534-BC52-437E-A7D2-9D966BF02A2A}" dt="2020-12-04T11:21:29.537" v="38" actId="20577"/>
        <pc:sldMkLst>
          <pc:docMk/>
          <pc:sldMk cId="1365114189" sldId="278"/>
        </pc:sldMkLst>
      </pc:sldChg>
      <pc:sldChg chg="delSp modSp add del mod">
        <pc:chgData name="Luka Cigale" userId="a7f64e07-caaa-46a5-8b35-b699d2c65f13" providerId="ADAL" clId="{2E5B5534-BC52-437E-A7D2-9D966BF02A2A}" dt="2020-12-10T18:27:52.447" v="54" actId="2696"/>
        <pc:sldMkLst>
          <pc:docMk/>
          <pc:sldMk cId="3974842233" sldId="289"/>
        </pc:sldMkLst>
        <pc:spChg chg="del mod">
          <ac:chgData name="Luka Cigale" userId="a7f64e07-caaa-46a5-8b35-b699d2c65f13" providerId="ADAL" clId="{2E5B5534-BC52-437E-A7D2-9D966BF02A2A}" dt="2020-12-10T18:27:17.091" v="46" actId="478"/>
          <ac:spMkLst>
            <pc:docMk/>
            <pc:sldMk cId="3974842233" sldId="289"/>
            <ac:spMk id="10" creationId="{D9270F73-FF1F-49FB-AE84-67B3058F6503}"/>
          </ac:spMkLst>
        </pc:spChg>
        <pc:spChg chg="del">
          <ac:chgData name="Luka Cigale" userId="a7f64e07-caaa-46a5-8b35-b699d2c65f13" providerId="ADAL" clId="{2E5B5534-BC52-437E-A7D2-9D966BF02A2A}" dt="2020-12-10T18:27:18.443" v="47" actId="478"/>
          <ac:spMkLst>
            <pc:docMk/>
            <pc:sldMk cId="3974842233" sldId="289"/>
            <ac:spMk id="11" creationId="{14B63304-9E7E-4DFB-9D88-273F64343669}"/>
          </ac:spMkLst>
        </pc:spChg>
        <pc:picChg chg="del">
          <ac:chgData name="Luka Cigale" userId="a7f64e07-caaa-46a5-8b35-b699d2c65f13" providerId="ADAL" clId="{2E5B5534-BC52-437E-A7D2-9D966BF02A2A}" dt="2020-12-10T18:27:15.041" v="44" actId="478"/>
          <ac:picMkLst>
            <pc:docMk/>
            <pc:sldMk cId="3974842233" sldId="289"/>
            <ac:picMk id="4" creationId="{A3B558E9-BC15-40C8-954B-DD26703459E5}"/>
          </ac:picMkLst>
        </pc:picChg>
        <pc:picChg chg="del">
          <ac:chgData name="Luka Cigale" userId="a7f64e07-caaa-46a5-8b35-b699d2c65f13" providerId="ADAL" clId="{2E5B5534-BC52-437E-A7D2-9D966BF02A2A}" dt="2020-12-10T18:27:19.380" v="48" actId="478"/>
          <ac:picMkLst>
            <pc:docMk/>
            <pc:sldMk cId="3974842233" sldId="289"/>
            <ac:picMk id="6" creationId="{4ADEC5AE-AEAB-43D4-A9D9-473C9D138F41}"/>
          </ac:picMkLst>
        </pc:picChg>
      </pc:sldChg>
      <pc:sldChg chg="add">
        <pc:chgData name="Luka Cigale" userId="a7f64e07-caaa-46a5-8b35-b699d2c65f13" providerId="ADAL" clId="{2E5B5534-BC52-437E-A7D2-9D966BF02A2A}" dt="2020-12-10T18:27:49.075" v="51" actId="2890"/>
        <pc:sldMkLst>
          <pc:docMk/>
          <pc:sldMk cId="1362361297" sldId="290"/>
        </pc:sldMkLst>
      </pc:sldChg>
      <pc:sldChg chg="new del">
        <pc:chgData name="Luka Cigale" userId="a7f64e07-caaa-46a5-8b35-b699d2c65f13" providerId="ADAL" clId="{2E5B5534-BC52-437E-A7D2-9D966BF02A2A}" dt="2020-12-10T18:27:24.767" v="50" actId="680"/>
        <pc:sldMkLst>
          <pc:docMk/>
          <pc:sldMk cId="1454012648" sldId="290"/>
        </pc:sldMkLst>
      </pc:sldChg>
      <pc:sldChg chg="addSp delSp modSp add mod ord modNotesTx">
        <pc:chgData name="Luka Cigale" userId="a7f64e07-caaa-46a5-8b35-b699d2c65f13" providerId="ADAL" clId="{2E5B5534-BC52-437E-A7D2-9D966BF02A2A}" dt="2020-12-11T11:35:12.516" v="359" actId="1076"/>
        <pc:sldMkLst>
          <pc:docMk/>
          <pc:sldMk cId="2700731059" sldId="291"/>
        </pc:sldMkLst>
        <pc:spChg chg="del mod">
          <ac:chgData name="Luka Cigale" userId="a7f64e07-caaa-46a5-8b35-b699d2c65f13" providerId="ADAL" clId="{2E5B5534-BC52-437E-A7D2-9D966BF02A2A}" dt="2020-12-10T18:45:57.684" v="255" actId="478"/>
          <ac:spMkLst>
            <pc:docMk/>
            <pc:sldMk cId="2700731059" sldId="291"/>
            <ac:spMk id="2" creationId="{51F70220-677A-411B-B416-94321A555329}"/>
          </ac:spMkLst>
        </pc:spChg>
        <pc:spChg chg="add del mod">
          <ac:chgData name="Luka Cigale" userId="a7f64e07-caaa-46a5-8b35-b699d2c65f13" providerId="ADAL" clId="{2E5B5534-BC52-437E-A7D2-9D966BF02A2A}" dt="2020-12-10T18:46:01.187" v="257" actId="478"/>
          <ac:spMkLst>
            <pc:docMk/>
            <pc:sldMk cId="2700731059" sldId="291"/>
            <ac:spMk id="4" creationId="{31F71CD9-D77D-4B59-9742-641622A0ABF4}"/>
          </ac:spMkLst>
        </pc:spChg>
        <pc:spChg chg="add del mod">
          <ac:chgData name="Luka Cigale" userId="a7f64e07-caaa-46a5-8b35-b699d2c65f13" providerId="ADAL" clId="{2E5B5534-BC52-437E-A7D2-9D966BF02A2A}" dt="2020-12-10T18:45:53.971" v="254" actId="478"/>
          <ac:spMkLst>
            <pc:docMk/>
            <pc:sldMk cId="2700731059" sldId="291"/>
            <ac:spMk id="6" creationId="{91689A30-E496-4C67-A686-2DA54C9FB500}"/>
          </ac:spMkLst>
        </pc:spChg>
        <pc:spChg chg="add mod">
          <ac:chgData name="Luka Cigale" userId="a7f64e07-caaa-46a5-8b35-b699d2c65f13" providerId="ADAL" clId="{2E5B5534-BC52-437E-A7D2-9D966BF02A2A}" dt="2020-12-10T18:46:05.186" v="261" actId="20577"/>
          <ac:spMkLst>
            <pc:docMk/>
            <pc:sldMk cId="2700731059" sldId="291"/>
            <ac:spMk id="9" creationId="{4C26FDD3-7074-49C6-9C07-667B910D41DF}"/>
          </ac:spMkLst>
        </pc:spChg>
        <pc:picChg chg="add del mod">
          <ac:chgData name="Luka Cigale" userId="a7f64e07-caaa-46a5-8b35-b699d2c65f13" providerId="ADAL" clId="{2E5B5534-BC52-437E-A7D2-9D966BF02A2A}" dt="2020-12-11T11:28:07.114" v="263" actId="478"/>
          <ac:picMkLst>
            <pc:docMk/>
            <pc:sldMk cId="2700731059" sldId="291"/>
            <ac:picMk id="3" creationId="{86DA842A-88F0-4692-8F24-D4B0766F069D}"/>
          </ac:picMkLst>
        </pc:picChg>
        <pc:picChg chg="add mod modCrop">
          <ac:chgData name="Luka Cigale" userId="a7f64e07-caaa-46a5-8b35-b699d2c65f13" providerId="ADAL" clId="{2E5B5534-BC52-437E-A7D2-9D966BF02A2A}" dt="2020-12-11T11:28:42.181" v="275" actId="1076"/>
          <ac:picMkLst>
            <pc:docMk/>
            <pc:sldMk cId="2700731059" sldId="291"/>
            <ac:picMk id="5" creationId="{7A58292D-5CB7-467B-8359-58285A5662BF}"/>
          </ac:picMkLst>
        </pc:picChg>
        <pc:picChg chg="add mod">
          <ac:chgData name="Luka Cigale" userId="a7f64e07-caaa-46a5-8b35-b699d2c65f13" providerId="ADAL" clId="{2E5B5534-BC52-437E-A7D2-9D966BF02A2A}" dt="2020-12-11T11:30:23.844" v="302" actId="1037"/>
          <ac:picMkLst>
            <pc:docMk/>
            <pc:sldMk cId="2700731059" sldId="291"/>
            <ac:picMk id="6" creationId="{56DD649C-EF61-41F9-95C1-2B4CA9F12613}"/>
          </ac:picMkLst>
        </pc:picChg>
        <pc:picChg chg="add mod modCrop">
          <ac:chgData name="Luka Cigale" userId="a7f64e07-caaa-46a5-8b35-b699d2c65f13" providerId="ADAL" clId="{2E5B5534-BC52-437E-A7D2-9D966BF02A2A}" dt="2020-12-11T11:35:12.516" v="359" actId="1076"/>
          <ac:picMkLst>
            <pc:docMk/>
            <pc:sldMk cId="2700731059" sldId="291"/>
            <ac:picMk id="8" creationId="{43B903BD-DDC3-4ED3-8DA5-864486BF9A1A}"/>
          </ac:picMkLst>
        </pc:picChg>
        <pc:picChg chg="del">
          <ac:chgData name="Luka Cigale" userId="a7f64e07-caaa-46a5-8b35-b699d2c65f13" providerId="ADAL" clId="{2E5B5534-BC52-437E-A7D2-9D966BF02A2A}" dt="2020-12-10T18:28:38.659" v="90" actId="478"/>
          <ac:picMkLst>
            <pc:docMk/>
            <pc:sldMk cId="2700731059" sldId="291"/>
            <ac:picMk id="17" creationId="{B438F83F-EA7D-4D8C-9434-20C2A13F4008}"/>
          </ac:picMkLst>
        </pc:picChg>
        <pc:picChg chg="del">
          <ac:chgData name="Luka Cigale" userId="a7f64e07-caaa-46a5-8b35-b699d2c65f13" providerId="ADAL" clId="{2E5B5534-BC52-437E-A7D2-9D966BF02A2A}" dt="2020-12-10T18:28:39.379" v="91" actId="478"/>
          <ac:picMkLst>
            <pc:docMk/>
            <pc:sldMk cId="2700731059" sldId="291"/>
            <ac:picMk id="19" creationId="{53092CC0-690A-4A25-A51B-5BE0E315E2E4}"/>
          </ac:picMkLst>
        </pc:picChg>
        <pc:picChg chg="del">
          <ac:chgData name="Luka Cigale" userId="a7f64e07-caaa-46a5-8b35-b699d2c65f13" providerId="ADAL" clId="{2E5B5534-BC52-437E-A7D2-9D966BF02A2A}" dt="2020-12-10T18:28:37.979" v="89" actId="478"/>
          <ac:picMkLst>
            <pc:docMk/>
            <pc:sldMk cId="2700731059" sldId="291"/>
            <ac:picMk id="23" creationId="{0E5B0655-B5CF-4550-BA6A-9269FB945A73}"/>
          </ac:picMkLst>
        </pc:picChg>
      </pc:sldChg>
      <pc:sldChg chg="addSp delSp modSp add del mod">
        <pc:chgData name="Luka Cigale" userId="a7f64e07-caaa-46a5-8b35-b699d2c65f13" providerId="ADAL" clId="{2E5B5534-BC52-437E-A7D2-9D966BF02A2A}" dt="2020-12-10T18:35:10.305" v="219" actId="2696"/>
        <pc:sldMkLst>
          <pc:docMk/>
          <pc:sldMk cId="179242296" sldId="292"/>
        </pc:sldMkLst>
        <pc:picChg chg="add del mod">
          <ac:chgData name="Luka Cigale" userId="a7f64e07-caaa-46a5-8b35-b699d2c65f13" providerId="ADAL" clId="{2E5B5534-BC52-437E-A7D2-9D966BF02A2A}" dt="2020-12-10T18:31:38.107" v="166" actId="478"/>
          <ac:picMkLst>
            <pc:docMk/>
            <pc:sldMk cId="179242296" sldId="292"/>
            <ac:picMk id="3" creationId="{8D1A9B1C-80F5-43D8-830B-E95BDFFAA166}"/>
          </ac:picMkLst>
        </pc:picChg>
        <pc:picChg chg="del">
          <ac:chgData name="Luka Cigale" userId="a7f64e07-caaa-46a5-8b35-b699d2c65f13" providerId="ADAL" clId="{2E5B5534-BC52-437E-A7D2-9D966BF02A2A}" dt="2020-12-10T18:29:52.186" v="104" actId="478"/>
          <ac:picMkLst>
            <pc:docMk/>
            <pc:sldMk cId="179242296" sldId="292"/>
            <ac:picMk id="4" creationId="{76D9399C-92F5-4B55-918A-65A3658491D4}"/>
          </ac:picMkLst>
        </pc:picChg>
        <pc:picChg chg="add del mod">
          <ac:chgData name="Luka Cigale" userId="a7f64e07-caaa-46a5-8b35-b699d2c65f13" providerId="ADAL" clId="{2E5B5534-BC52-437E-A7D2-9D966BF02A2A}" dt="2020-12-10T18:31:51.350" v="169" actId="21"/>
          <ac:picMkLst>
            <pc:docMk/>
            <pc:sldMk cId="179242296" sldId="292"/>
            <ac:picMk id="5" creationId="{1A55BC92-8CAD-4986-9747-247300DE635E}"/>
          </ac:picMkLst>
        </pc:picChg>
        <pc:picChg chg="del">
          <ac:chgData name="Luka Cigale" userId="a7f64e07-caaa-46a5-8b35-b699d2c65f13" providerId="ADAL" clId="{2E5B5534-BC52-437E-A7D2-9D966BF02A2A}" dt="2020-12-10T18:29:52.186" v="104" actId="478"/>
          <ac:picMkLst>
            <pc:docMk/>
            <pc:sldMk cId="179242296" sldId="292"/>
            <ac:picMk id="8" creationId="{4DF08A01-7D94-47BF-8ABB-27F0D10C16D3}"/>
          </ac:picMkLst>
        </pc:picChg>
      </pc:sldChg>
      <pc:sldChg chg="addSp delSp modSp add mod">
        <pc:chgData name="Luka Cigale" userId="a7f64e07-caaa-46a5-8b35-b699d2c65f13" providerId="ADAL" clId="{2E5B5534-BC52-437E-A7D2-9D966BF02A2A}" dt="2020-12-10T18:45:22.761" v="247"/>
        <pc:sldMkLst>
          <pc:docMk/>
          <pc:sldMk cId="3266636430" sldId="293"/>
        </pc:sldMkLst>
        <pc:spChg chg="mod">
          <ac:chgData name="Luka Cigale" userId="a7f64e07-caaa-46a5-8b35-b699d2c65f13" providerId="ADAL" clId="{2E5B5534-BC52-437E-A7D2-9D966BF02A2A}" dt="2020-12-10T18:45:22.761" v="247"/>
          <ac:spMkLst>
            <pc:docMk/>
            <pc:sldMk cId="3266636430" sldId="293"/>
            <ac:spMk id="2" creationId="{51F70220-677A-411B-B416-94321A555329}"/>
          </ac:spMkLst>
        </pc:spChg>
        <pc:picChg chg="add mod ord">
          <ac:chgData name="Luka Cigale" userId="a7f64e07-caaa-46a5-8b35-b699d2c65f13" providerId="ADAL" clId="{2E5B5534-BC52-437E-A7D2-9D966BF02A2A}" dt="2020-12-10T18:32:18.017" v="178" actId="167"/>
          <ac:picMkLst>
            <pc:docMk/>
            <pc:sldMk cId="3266636430" sldId="293"/>
            <ac:picMk id="3" creationId="{5EEC0741-83FF-435A-9C00-FFA887D43D9E}"/>
          </ac:picMkLst>
        </pc:picChg>
        <pc:picChg chg="del">
          <ac:chgData name="Luka Cigale" userId="a7f64e07-caaa-46a5-8b35-b699d2c65f13" providerId="ADAL" clId="{2E5B5534-BC52-437E-A7D2-9D966BF02A2A}" dt="2020-12-10T18:32:03.834" v="174" actId="478"/>
          <ac:picMkLst>
            <pc:docMk/>
            <pc:sldMk cId="3266636430" sldId="293"/>
            <ac:picMk id="4" creationId="{76D9399C-92F5-4B55-918A-65A3658491D4}"/>
          </ac:picMkLst>
        </pc:picChg>
        <pc:picChg chg="add mod ord">
          <ac:chgData name="Luka Cigale" userId="a7f64e07-caaa-46a5-8b35-b699d2c65f13" providerId="ADAL" clId="{2E5B5534-BC52-437E-A7D2-9D966BF02A2A}" dt="2020-12-10T18:32:02.450" v="173" actId="167"/>
          <ac:picMkLst>
            <pc:docMk/>
            <pc:sldMk cId="3266636430" sldId="293"/>
            <ac:picMk id="5" creationId="{23B8337C-FBC1-4536-A8AF-212F33C39C15}"/>
          </ac:picMkLst>
        </pc:picChg>
        <pc:picChg chg="del">
          <ac:chgData name="Luka Cigale" userId="a7f64e07-caaa-46a5-8b35-b699d2c65f13" providerId="ADAL" clId="{2E5B5534-BC52-437E-A7D2-9D966BF02A2A}" dt="2020-12-10T18:32:18.979" v="179" actId="478"/>
          <ac:picMkLst>
            <pc:docMk/>
            <pc:sldMk cId="3266636430" sldId="293"/>
            <ac:picMk id="8" creationId="{4DF08A01-7D94-47BF-8ABB-27F0D10C16D3}"/>
          </ac:picMkLst>
        </pc:picChg>
      </pc:sldChg>
      <pc:sldChg chg="addSp delSp modSp add mod">
        <pc:chgData name="Luka Cigale" userId="a7f64e07-caaa-46a5-8b35-b699d2c65f13" providerId="ADAL" clId="{2E5B5534-BC52-437E-A7D2-9D966BF02A2A}" dt="2020-12-10T18:45:25.497" v="248"/>
        <pc:sldMkLst>
          <pc:docMk/>
          <pc:sldMk cId="4228946874" sldId="294"/>
        </pc:sldMkLst>
        <pc:spChg chg="mod">
          <ac:chgData name="Luka Cigale" userId="a7f64e07-caaa-46a5-8b35-b699d2c65f13" providerId="ADAL" clId="{2E5B5534-BC52-437E-A7D2-9D966BF02A2A}" dt="2020-12-10T18:45:25.497" v="248"/>
          <ac:spMkLst>
            <pc:docMk/>
            <pc:sldMk cId="4228946874" sldId="294"/>
            <ac:spMk id="2" creationId="{51F70220-677A-411B-B416-94321A555329}"/>
          </ac:spMkLst>
        </pc:spChg>
        <pc:picChg chg="del">
          <ac:chgData name="Luka Cigale" userId="a7f64e07-caaa-46a5-8b35-b699d2c65f13" providerId="ADAL" clId="{2E5B5534-BC52-437E-A7D2-9D966BF02A2A}" dt="2020-12-10T18:32:31.363" v="181" actId="478"/>
          <ac:picMkLst>
            <pc:docMk/>
            <pc:sldMk cId="4228946874" sldId="294"/>
            <ac:picMk id="3" creationId="{5EEC0741-83FF-435A-9C00-FFA887D43D9E}"/>
          </ac:picMkLst>
        </pc:picChg>
        <pc:picChg chg="add mod">
          <ac:chgData name="Luka Cigale" userId="a7f64e07-caaa-46a5-8b35-b699d2c65f13" providerId="ADAL" clId="{2E5B5534-BC52-437E-A7D2-9D966BF02A2A}" dt="2020-12-10T18:32:46.602" v="186" actId="1076"/>
          <ac:picMkLst>
            <pc:docMk/>
            <pc:sldMk cId="4228946874" sldId="294"/>
            <ac:picMk id="4" creationId="{8EA53EBE-ADB1-41A7-B64A-62B0B0CB0668}"/>
          </ac:picMkLst>
        </pc:picChg>
        <pc:picChg chg="del">
          <ac:chgData name="Luka Cigale" userId="a7f64e07-caaa-46a5-8b35-b699d2c65f13" providerId="ADAL" clId="{2E5B5534-BC52-437E-A7D2-9D966BF02A2A}" dt="2020-12-10T18:32:47.938" v="187" actId="478"/>
          <ac:picMkLst>
            <pc:docMk/>
            <pc:sldMk cId="4228946874" sldId="294"/>
            <ac:picMk id="5" creationId="{23B8337C-FBC1-4536-A8AF-212F33C39C15}"/>
          </ac:picMkLst>
        </pc:picChg>
      </pc:sldChg>
      <pc:sldChg chg="addSp delSp modSp add mod ord">
        <pc:chgData name="Luka Cigale" userId="a7f64e07-caaa-46a5-8b35-b699d2c65f13" providerId="ADAL" clId="{2E5B5534-BC52-437E-A7D2-9D966BF02A2A}" dt="2020-12-11T11:33:45.380" v="346" actId="1076"/>
        <pc:sldMkLst>
          <pc:docMk/>
          <pc:sldMk cId="2457953179" sldId="295"/>
        </pc:sldMkLst>
        <pc:spChg chg="mod">
          <ac:chgData name="Luka Cigale" userId="a7f64e07-caaa-46a5-8b35-b699d2c65f13" providerId="ADAL" clId="{2E5B5534-BC52-437E-A7D2-9D966BF02A2A}" dt="2020-12-10T18:45:45.610" v="252" actId="1076"/>
          <ac:spMkLst>
            <pc:docMk/>
            <pc:sldMk cId="2457953179" sldId="295"/>
            <ac:spMk id="2" creationId="{51F70220-677A-411B-B416-94321A555329}"/>
          </ac:spMkLst>
        </pc:spChg>
        <pc:picChg chg="add del">
          <ac:chgData name="Luka Cigale" userId="a7f64e07-caaa-46a5-8b35-b699d2c65f13" providerId="ADAL" clId="{2E5B5534-BC52-437E-A7D2-9D966BF02A2A}" dt="2020-12-11T11:30:43.134" v="304"/>
          <ac:picMkLst>
            <pc:docMk/>
            <pc:sldMk cId="2457953179" sldId="295"/>
            <ac:picMk id="3" creationId="{1CCA53EF-E23D-449C-88FC-6AD3DBDE4CA2}"/>
          </ac:picMkLst>
        </pc:picChg>
        <pc:picChg chg="add mod">
          <ac:chgData name="Luka Cigale" userId="a7f64e07-caaa-46a5-8b35-b699d2c65f13" providerId="ADAL" clId="{2E5B5534-BC52-437E-A7D2-9D966BF02A2A}" dt="2020-12-11T11:30:53.509" v="309" actId="1076"/>
          <ac:picMkLst>
            <pc:docMk/>
            <pc:sldMk cId="2457953179" sldId="295"/>
            <ac:picMk id="5" creationId="{AA8B05D4-5172-4389-BAB8-8674981CADD5}"/>
          </ac:picMkLst>
        </pc:picChg>
        <pc:picChg chg="add del">
          <ac:chgData name="Luka Cigale" userId="a7f64e07-caaa-46a5-8b35-b699d2c65f13" providerId="ADAL" clId="{2E5B5534-BC52-437E-A7D2-9D966BF02A2A}" dt="2020-12-11T11:31:11.189" v="311"/>
          <ac:picMkLst>
            <pc:docMk/>
            <pc:sldMk cId="2457953179" sldId="295"/>
            <ac:picMk id="6" creationId="{A4DE67CC-E269-4846-9BED-40E43EB2EC75}"/>
          </ac:picMkLst>
        </pc:picChg>
        <pc:picChg chg="add mod">
          <ac:chgData name="Luka Cigale" userId="a7f64e07-caaa-46a5-8b35-b699d2c65f13" providerId="ADAL" clId="{2E5B5534-BC52-437E-A7D2-9D966BF02A2A}" dt="2020-12-11T11:31:20.189" v="317" actId="1076"/>
          <ac:picMkLst>
            <pc:docMk/>
            <pc:sldMk cId="2457953179" sldId="295"/>
            <ac:picMk id="8" creationId="{09DECBE0-DA1D-441D-B63F-E6DE051B8A45}"/>
          </ac:picMkLst>
        </pc:picChg>
        <pc:picChg chg="add del mod modCrop">
          <ac:chgData name="Luka Cigale" userId="a7f64e07-caaa-46a5-8b35-b699d2c65f13" providerId="ADAL" clId="{2E5B5534-BC52-437E-A7D2-9D966BF02A2A}" dt="2020-12-11T11:33:03.260" v="336" actId="478"/>
          <ac:picMkLst>
            <pc:docMk/>
            <pc:sldMk cId="2457953179" sldId="295"/>
            <ac:picMk id="10" creationId="{6825889A-C58F-45E0-8B59-CE6DD9A1A1FA}"/>
          </ac:picMkLst>
        </pc:picChg>
        <pc:picChg chg="add mod modCrop">
          <ac:chgData name="Luka Cigale" userId="a7f64e07-caaa-46a5-8b35-b699d2c65f13" providerId="ADAL" clId="{2E5B5534-BC52-437E-A7D2-9D966BF02A2A}" dt="2020-12-11T11:33:45.380" v="346" actId="1076"/>
          <ac:picMkLst>
            <pc:docMk/>
            <pc:sldMk cId="2457953179" sldId="295"/>
            <ac:picMk id="12" creationId="{E1D4C49F-86BC-4EBC-B865-87DE36AC2E55}"/>
          </ac:picMkLst>
        </pc:picChg>
      </pc:sldChg>
      <pc:sldChg chg="modSp add del mod ord">
        <pc:chgData name="Luka Cigale" userId="a7f64e07-caaa-46a5-8b35-b699d2c65f13" providerId="ADAL" clId="{2E5B5534-BC52-437E-A7D2-9D966BF02A2A}" dt="2020-12-10T18:45:32.015" v="250" actId="2696"/>
        <pc:sldMkLst>
          <pc:docMk/>
          <pc:sldMk cId="4265102852" sldId="296"/>
        </pc:sldMkLst>
        <pc:spChg chg="mod">
          <ac:chgData name="Luka Cigale" userId="a7f64e07-caaa-46a5-8b35-b699d2c65f13" providerId="ADAL" clId="{2E5B5534-BC52-437E-A7D2-9D966BF02A2A}" dt="2020-12-10T18:45:29.560" v="249"/>
          <ac:spMkLst>
            <pc:docMk/>
            <pc:sldMk cId="4265102852" sldId="296"/>
            <ac:spMk id="2" creationId="{51F70220-677A-411B-B416-94321A555329}"/>
          </ac:spMkLst>
        </pc:spChg>
      </pc:sldChg>
      <pc:sldChg chg="addSp delSp modSp add mod ord">
        <pc:chgData name="Luka Cigale" userId="a7f64e07-caaa-46a5-8b35-b699d2c65f13" providerId="ADAL" clId="{2E5B5534-BC52-437E-A7D2-9D966BF02A2A}" dt="2020-12-10T18:45:03.576" v="243"/>
        <pc:sldMkLst>
          <pc:docMk/>
          <pc:sldMk cId="1569342158" sldId="297"/>
        </pc:sldMkLst>
        <pc:spChg chg="mod">
          <ac:chgData name="Luka Cigale" userId="a7f64e07-caaa-46a5-8b35-b699d2c65f13" providerId="ADAL" clId="{2E5B5534-BC52-437E-A7D2-9D966BF02A2A}" dt="2020-12-10T18:45:03.576" v="243"/>
          <ac:spMkLst>
            <pc:docMk/>
            <pc:sldMk cId="1569342158" sldId="297"/>
            <ac:spMk id="2" creationId="{51F70220-677A-411B-B416-94321A555329}"/>
          </ac:spMkLst>
        </pc:spChg>
        <pc:picChg chg="del">
          <ac:chgData name="Luka Cigale" userId="a7f64e07-caaa-46a5-8b35-b699d2c65f13" providerId="ADAL" clId="{2E5B5534-BC52-437E-A7D2-9D966BF02A2A}" dt="2020-12-10T18:37:32.651" v="229" actId="478"/>
          <ac:picMkLst>
            <pc:docMk/>
            <pc:sldMk cId="1569342158" sldId="297"/>
            <ac:picMk id="3" creationId="{5EEC0741-83FF-435A-9C00-FFA887D43D9E}"/>
          </ac:picMkLst>
        </pc:picChg>
        <pc:picChg chg="del">
          <ac:chgData name="Luka Cigale" userId="a7f64e07-caaa-46a5-8b35-b699d2c65f13" providerId="ADAL" clId="{2E5B5534-BC52-437E-A7D2-9D966BF02A2A}" dt="2020-12-10T18:37:32.107" v="228" actId="478"/>
          <ac:picMkLst>
            <pc:docMk/>
            <pc:sldMk cId="1569342158" sldId="297"/>
            <ac:picMk id="5" creationId="{23B8337C-FBC1-4536-A8AF-212F33C39C15}"/>
          </ac:picMkLst>
        </pc:picChg>
        <pc:picChg chg="add mod ord">
          <ac:chgData name="Luka Cigale" userId="a7f64e07-caaa-46a5-8b35-b699d2c65f13" providerId="ADAL" clId="{2E5B5534-BC52-437E-A7D2-9D966BF02A2A}" dt="2020-12-10T18:37:46.298" v="231" actId="1076"/>
          <ac:picMkLst>
            <pc:docMk/>
            <pc:sldMk cId="1569342158" sldId="297"/>
            <ac:picMk id="6" creationId="{E4C92142-2D62-42D1-88FF-2B3E31D19877}"/>
          </ac:picMkLst>
        </pc:picChg>
      </pc:sldChg>
      <pc:sldChg chg="addSp delSp modSp add mod">
        <pc:chgData name="Luka Cigale" userId="a7f64e07-caaa-46a5-8b35-b699d2c65f13" providerId="ADAL" clId="{2E5B5534-BC52-437E-A7D2-9D966BF02A2A}" dt="2020-12-10T18:45:07.099" v="244"/>
        <pc:sldMkLst>
          <pc:docMk/>
          <pc:sldMk cId="3177063474" sldId="298"/>
        </pc:sldMkLst>
        <pc:spChg chg="mod">
          <ac:chgData name="Luka Cigale" userId="a7f64e07-caaa-46a5-8b35-b699d2c65f13" providerId="ADAL" clId="{2E5B5534-BC52-437E-A7D2-9D966BF02A2A}" dt="2020-12-10T18:45:07.099" v="244"/>
          <ac:spMkLst>
            <pc:docMk/>
            <pc:sldMk cId="3177063474" sldId="298"/>
            <ac:spMk id="2" creationId="{51F70220-677A-411B-B416-94321A555329}"/>
          </ac:spMkLst>
        </pc:spChg>
        <pc:picChg chg="add del">
          <ac:chgData name="Luka Cigale" userId="a7f64e07-caaa-46a5-8b35-b699d2c65f13" providerId="ADAL" clId="{2E5B5534-BC52-437E-A7D2-9D966BF02A2A}" dt="2020-12-10T18:38:42.604" v="234" actId="22"/>
          <ac:picMkLst>
            <pc:docMk/>
            <pc:sldMk cId="3177063474" sldId="298"/>
            <ac:picMk id="4" creationId="{63DCFA11-A3F5-44F7-8256-396B40C7CB64}"/>
          </ac:picMkLst>
        </pc:picChg>
        <pc:picChg chg="mod">
          <ac:chgData name="Luka Cigale" userId="a7f64e07-caaa-46a5-8b35-b699d2c65f13" providerId="ADAL" clId="{2E5B5534-BC52-437E-A7D2-9D966BF02A2A}" dt="2020-12-10T18:38:46.714" v="235" actId="14826"/>
          <ac:picMkLst>
            <pc:docMk/>
            <pc:sldMk cId="3177063474" sldId="298"/>
            <ac:picMk id="6" creationId="{E4C92142-2D62-42D1-88FF-2B3E31D19877}"/>
          </ac:picMkLst>
        </pc:picChg>
      </pc:sldChg>
      <pc:sldChg chg="modSp add mod ord">
        <pc:chgData name="Luka Cigale" userId="a7f64e07-caaa-46a5-8b35-b699d2c65f13" providerId="ADAL" clId="{2E5B5534-BC52-437E-A7D2-9D966BF02A2A}" dt="2020-12-10T18:45:11.146" v="245"/>
        <pc:sldMkLst>
          <pc:docMk/>
          <pc:sldMk cId="1572796925" sldId="299"/>
        </pc:sldMkLst>
        <pc:spChg chg="mod">
          <ac:chgData name="Luka Cigale" userId="a7f64e07-caaa-46a5-8b35-b699d2c65f13" providerId="ADAL" clId="{2E5B5534-BC52-437E-A7D2-9D966BF02A2A}" dt="2020-12-10T18:45:11.146" v="245"/>
          <ac:spMkLst>
            <pc:docMk/>
            <pc:sldMk cId="1572796925" sldId="299"/>
            <ac:spMk id="2" creationId="{51F70220-677A-411B-B416-94321A555329}"/>
          </ac:spMkLst>
        </pc:spChg>
        <pc:picChg chg="mod">
          <ac:chgData name="Luka Cigale" userId="a7f64e07-caaa-46a5-8b35-b699d2c65f13" providerId="ADAL" clId="{2E5B5534-BC52-437E-A7D2-9D966BF02A2A}" dt="2020-12-10T18:44:50.932" v="242" actId="14826"/>
          <ac:picMkLst>
            <pc:docMk/>
            <pc:sldMk cId="1572796925" sldId="299"/>
            <ac:picMk id="3" creationId="{5EEC0741-83FF-435A-9C00-FFA887D43D9E}"/>
          </ac:picMkLst>
        </pc:picChg>
        <pc:picChg chg="mod">
          <ac:chgData name="Luka Cigale" userId="a7f64e07-caaa-46a5-8b35-b699d2c65f13" providerId="ADAL" clId="{2E5B5534-BC52-437E-A7D2-9D966BF02A2A}" dt="2020-12-10T18:43:35.770" v="241" actId="14826"/>
          <ac:picMkLst>
            <pc:docMk/>
            <pc:sldMk cId="1572796925" sldId="299"/>
            <ac:picMk id="5" creationId="{23B8337C-FBC1-4536-A8AF-212F33C39C15}"/>
          </ac:picMkLst>
        </pc:picChg>
      </pc:sldChg>
      <pc:sldChg chg="add del">
        <pc:chgData name="Luka Cigale" userId="a7f64e07-caaa-46a5-8b35-b699d2c65f13" providerId="ADAL" clId="{2E5B5534-BC52-437E-A7D2-9D966BF02A2A}" dt="2020-12-10T18:43:25.412" v="237" actId="47"/>
        <pc:sldMkLst>
          <pc:docMk/>
          <pc:sldMk cId="3494104080" sldId="299"/>
        </pc:sldMkLst>
      </pc:sldChg>
      <pc:sldChg chg="addSp delSp modSp add mod ord">
        <pc:chgData name="Luka Cigale" userId="a7f64e07-caaa-46a5-8b35-b699d2c65f13" providerId="ADAL" clId="{2E5B5534-BC52-437E-A7D2-9D966BF02A2A}" dt="2020-12-11T11:31:39.118" v="326"/>
        <pc:sldMkLst>
          <pc:docMk/>
          <pc:sldMk cId="2271297914" sldId="300"/>
        </pc:sldMkLst>
        <pc:spChg chg="del">
          <ac:chgData name="Luka Cigale" userId="a7f64e07-caaa-46a5-8b35-b699d2c65f13" providerId="ADAL" clId="{2E5B5534-BC52-437E-A7D2-9D966BF02A2A}" dt="2020-12-11T11:31:30.110" v="323" actId="478"/>
          <ac:spMkLst>
            <pc:docMk/>
            <pc:sldMk cId="2271297914" sldId="300"/>
            <ac:spMk id="2" creationId="{51F70220-677A-411B-B416-94321A555329}"/>
          </ac:spMkLst>
        </pc:spChg>
        <pc:spChg chg="add del mod">
          <ac:chgData name="Luka Cigale" userId="a7f64e07-caaa-46a5-8b35-b699d2c65f13" providerId="ADAL" clId="{2E5B5534-BC52-437E-A7D2-9D966BF02A2A}" dt="2020-12-11T11:31:31.708" v="324" actId="478"/>
          <ac:spMkLst>
            <pc:docMk/>
            <pc:sldMk cId="2271297914" sldId="300"/>
            <ac:spMk id="4" creationId="{1C89BF9E-3E79-4685-8991-342ACAB239E5}"/>
          </ac:spMkLst>
        </pc:spChg>
        <pc:picChg chg="del">
          <ac:chgData name="Luka Cigale" userId="a7f64e07-caaa-46a5-8b35-b699d2c65f13" providerId="ADAL" clId="{2E5B5534-BC52-437E-A7D2-9D966BF02A2A}" dt="2020-12-11T11:31:29.268" v="322" actId="478"/>
          <ac:picMkLst>
            <pc:docMk/>
            <pc:sldMk cId="2271297914" sldId="300"/>
            <ac:picMk id="5" creationId="{AA8B05D4-5172-4389-BAB8-8674981CADD5}"/>
          </ac:picMkLst>
        </pc:picChg>
        <pc:picChg chg="del">
          <ac:chgData name="Luka Cigale" userId="a7f64e07-caaa-46a5-8b35-b699d2c65f13" providerId="ADAL" clId="{2E5B5534-BC52-437E-A7D2-9D966BF02A2A}" dt="2020-12-11T11:31:28.332" v="321" actId="478"/>
          <ac:picMkLst>
            <pc:docMk/>
            <pc:sldMk cId="2271297914" sldId="300"/>
            <ac:picMk id="8" creationId="{09DECBE0-DA1D-441D-B63F-E6DE051B8A45}"/>
          </ac:picMkLst>
        </pc:picChg>
      </pc:sldChg>
    </pc:docChg>
  </pc:docChgLst>
  <pc:docChgLst>
    <pc:chgData name="Luka Cigale" userId="a7f64e07-caaa-46a5-8b35-b699d2c65f13" providerId="ADAL" clId="{100F1EBE-BE16-49F1-909E-5676B28A1009}"/>
    <pc:docChg chg="undo redo custSel addSld delSld modSld">
      <pc:chgData name="Luka Cigale" userId="a7f64e07-caaa-46a5-8b35-b699d2c65f13" providerId="ADAL" clId="{100F1EBE-BE16-49F1-909E-5676B28A1009}" dt="2022-03-09T00:28:50.440" v="705"/>
      <pc:docMkLst>
        <pc:docMk/>
      </pc:docMkLst>
      <pc:sldChg chg="addSp delSp modSp mod">
        <pc:chgData name="Luka Cigale" userId="a7f64e07-caaa-46a5-8b35-b699d2c65f13" providerId="ADAL" clId="{100F1EBE-BE16-49F1-909E-5676B28A1009}" dt="2022-03-08T22:25:16.243" v="94" actId="14826"/>
        <pc:sldMkLst>
          <pc:docMk/>
          <pc:sldMk cId="834050406" sldId="256"/>
        </pc:sldMkLst>
        <pc:spChg chg="mod">
          <ac:chgData name="Luka Cigale" userId="a7f64e07-caaa-46a5-8b35-b699d2c65f13" providerId="ADAL" clId="{100F1EBE-BE16-49F1-909E-5676B28A1009}" dt="2022-03-08T22:13:29.378" v="80" actId="14100"/>
          <ac:spMkLst>
            <pc:docMk/>
            <pc:sldMk cId="834050406" sldId="256"/>
            <ac:spMk id="2" creationId="{050E78D6-F072-48E7-8270-20EFBDD26F36}"/>
          </ac:spMkLst>
        </pc:spChg>
        <pc:spChg chg="mod">
          <ac:chgData name="Luka Cigale" userId="a7f64e07-caaa-46a5-8b35-b699d2c65f13" providerId="ADAL" clId="{100F1EBE-BE16-49F1-909E-5676B28A1009}" dt="2022-03-08T22:24:40.493" v="90" actId="1076"/>
          <ac:spMkLst>
            <pc:docMk/>
            <pc:sldMk cId="834050406" sldId="256"/>
            <ac:spMk id="3" creationId="{3FC7BD98-5486-489C-BAA0-A69CEFF691B3}"/>
          </ac:spMkLst>
        </pc:spChg>
        <pc:picChg chg="add del mod modCrop">
          <ac:chgData name="Luka Cigale" userId="a7f64e07-caaa-46a5-8b35-b699d2c65f13" providerId="ADAL" clId="{100F1EBE-BE16-49F1-909E-5676B28A1009}" dt="2022-03-08T22:25:16.243" v="94" actId="14826"/>
          <ac:picMkLst>
            <pc:docMk/>
            <pc:sldMk cId="834050406" sldId="256"/>
            <ac:picMk id="5" creationId="{112B9624-F8A1-4831-AE43-1D9E266CFF3E}"/>
          </ac:picMkLst>
        </pc:picChg>
      </pc:sldChg>
      <pc:sldChg chg="addSp modSp mod modNotesTx">
        <pc:chgData name="Luka Cigale" userId="a7f64e07-caaa-46a5-8b35-b699d2c65f13" providerId="ADAL" clId="{100F1EBE-BE16-49F1-909E-5676B28A1009}" dt="2022-03-08T23:07:14.359" v="226" actId="20577"/>
        <pc:sldMkLst>
          <pc:docMk/>
          <pc:sldMk cId="2543611635" sldId="262"/>
        </pc:sldMkLst>
        <pc:spChg chg="mod">
          <ac:chgData name="Luka Cigale" userId="a7f64e07-caaa-46a5-8b35-b699d2c65f13" providerId="ADAL" clId="{100F1EBE-BE16-49F1-909E-5676B28A1009}" dt="2022-03-08T22:40:45.677" v="112" actId="20577"/>
          <ac:spMkLst>
            <pc:docMk/>
            <pc:sldMk cId="2543611635" sldId="262"/>
            <ac:spMk id="2" creationId="{51F70220-677A-411B-B416-94321A555329}"/>
          </ac:spMkLst>
        </pc:spChg>
        <pc:spChg chg="mod">
          <ac:chgData name="Luka Cigale" userId="a7f64e07-caaa-46a5-8b35-b699d2c65f13" providerId="ADAL" clId="{100F1EBE-BE16-49F1-909E-5676B28A1009}" dt="2022-03-08T23:07:14.359" v="226" actId="20577"/>
          <ac:spMkLst>
            <pc:docMk/>
            <pc:sldMk cId="2543611635" sldId="262"/>
            <ac:spMk id="3" creationId="{667D1328-A694-4327-A93A-3D919FD65B27}"/>
          </ac:spMkLst>
        </pc:spChg>
        <pc:picChg chg="add mod">
          <ac:chgData name="Luka Cigale" userId="a7f64e07-caaa-46a5-8b35-b699d2c65f13" providerId="ADAL" clId="{100F1EBE-BE16-49F1-909E-5676B28A1009}" dt="2022-03-08T22:38:30.604" v="97" actId="1076"/>
          <ac:picMkLst>
            <pc:docMk/>
            <pc:sldMk cId="2543611635" sldId="262"/>
            <ac:picMk id="5" creationId="{D1DA2367-6295-41F2-8513-975C231791C5}"/>
          </ac:picMkLst>
        </pc:picChg>
      </pc:sldChg>
      <pc:sldChg chg="modNotesTx">
        <pc:chgData name="Luka Cigale" userId="a7f64e07-caaa-46a5-8b35-b699d2c65f13" providerId="ADAL" clId="{100F1EBE-BE16-49F1-909E-5676B28A1009}" dt="2022-03-08T22:41:07.278" v="116" actId="6549"/>
        <pc:sldMkLst>
          <pc:docMk/>
          <pc:sldMk cId="733130779" sldId="263"/>
        </pc:sldMkLst>
      </pc:sldChg>
      <pc:sldChg chg="modSp add mod">
        <pc:chgData name="Luka Cigale" userId="a7f64e07-caaa-46a5-8b35-b699d2c65f13" providerId="ADAL" clId="{100F1EBE-BE16-49F1-909E-5676B28A1009}" dt="2022-03-09T00:07:36.296" v="340" actId="6549"/>
        <pc:sldMkLst>
          <pc:docMk/>
          <pc:sldMk cId="2554700277" sldId="301"/>
        </pc:sldMkLst>
        <pc:spChg chg="mod">
          <ac:chgData name="Luka Cigale" userId="a7f64e07-caaa-46a5-8b35-b699d2c65f13" providerId="ADAL" clId="{100F1EBE-BE16-49F1-909E-5676B28A1009}" dt="2022-03-09T00:01:56.470" v="247" actId="20577"/>
          <ac:spMkLst>
            <pc:docMk/>
            <pc:sldMk cId="2554700277" sldId="301"/>
            <ac:spMk id="2" creationId="{51F70220-677A-411B-B416-94321A555329}"/>
          </ac:spMkLst>
        </pc:spChg>
        <pc:spChg chg="mod">
          <ac:chgData name="Luka Cigale" userId="a7f64e07-caaa-46a5-8b35-b699d2c65f13" providerId="ADAL" clId="{100F1EBE-BE16-49F1-909E-5676B28A1009}" dt="2022-03-09T00:07:36.296" v="340" actId="6549"/>
          <ac:spMkLst>
            <pc:docMk/>
            <pc:sldMk cId="2554700277" sldId="301"/>
            <ac:spMk id="3" creationId="{667D1328-A694-4327-A93A-3D919FD65B27}"/>
          </ac:spMkLst>
        </pc:spChg>
        <pc:picChg chg="mod">
          <ac:chgData name="Luka Cigale" userId="a7f64e07-caaa-46a5-8b35-b699d2c65f13" providerId="ADAL" clId="{100F1EBE-BE16-49F1-909E-5676B28A1009}" dt="2022-03-08T23:04:20.405" v="220" actId="14826"/>
          <ac:picMkLst>
            <pc:docMk/>
            <pc:sldMk cId="2554700277" sldId="301"/>
            <ac:picMk id="5" creationId="{D1DA2367-6295-41F2-8513-975C231791C5}"/>
          </ac:picMkLst>
        </pc:picChg>
      </pc:sldChg>
      <pc:sldChg chg="modSp add mod">
        <pc:chgData name="Luka Cigale" userId="a7f64e07-caaa-46a5-8b35-b699d2c65f13" providerId="ADAL" clId="{100F1EBE-BE16-49F1-909E-5676B28A1009}" dt="2022-03-09T00:02:59.995" v="260" actId="20577"/>
        <pc:sldMkLst>
          <pc:docMk/>
          <pc:sldMk cId="3476968629" sldId="302"/>
        </pc:sldMkLst>
        <pc:spChg chg="mod">
          <ac:chgData name="Luka Cigale" userId="a7f64e07-caaa-46a5-8b35-b699d2c65f13" providerId="ADAL" clId="{100F1EBE-BE16-49F1-909E-5676B28A1009}" dt="2022-03-09T00:02:59.995" v="260" actId="20577"/>
          <ac:spMkLst>
            <pc:docMk/>
            <pc:sldMk cId="3476968629" sldId="302"/>
            <ac:spMk id="2" creationId="{51F70220-677A-411B-B416-94321A555329}"/>
          </ac:spMkLst>
        </pc:spChg>
        <pc:picChg chg="mod">
          <ac:chgData name="Luka Cigale" userId="a7f64e07-caaa-46a5-8b35-b699d2c65f13" providerId="ADAL" clId="{100F1EBE-BE16-49F1-909E-5676B28A1009}" dt="2022-03-09T00:02:51.211" v="252" actId="14826"/>
          <ac:picMkLst>
            <pc:docMk/>
            <pc:sldMk cId="3476968629" sldId="302"/>
            <ac:picMk id="5" creationId="{D1DA2367-6295-41F2-8513-975C231791C5}"/>
          </ac:picMkLst>
        </pc:picChg>
      </pc:sldChg>
      <pc:sldChg chg="modSp add mod">
        <pc:chgData name="Luka Cigale" userId="a7f64e07-caaa-46a5-8b35-b699d2c65f13" providerId="ADAL" clId="{100F1EBE-BE16-49F1-909E-5676B28A1009}" dt="2022-03-09T00:03:13.122" v="265" actId="20577"/>
        <pc:sldMkLst>
          <pc:docMk/>
          <pc:sldMk cId="868382009" sldId="303"/>
        </pc:sldMkLst>
        <pc:spChg chg="mod">
          <ac:chgData name="Luka Cigale" userId="a7f64e07-caaa-46a5-8b35-b699d2c65f13" providerId="ADAL" clId="{100F1EBE-BE16-49F1-909E-5676B28A1009}" dt="2022-03-09T00:03:13.122" v="265" actId="20577"/>
          <ac:spMkLst>
            <pc:docMk/>
            <pc:sldMk cId="868382009" sldId="303"/>
            <ac:spMk id="2" creationId="{51F70220-677A-411B-B416-94321A555329}"/>
          </ac:spMkLst>
        </pc:spChg>
        <pc:picChg chg="mod">
          <ac:chgData name="Luka Cigale" userId="a7f64e07-caaa-46a5-8b35-b699d2c65f13" providerId="ADAL" clId="{100F1EBE-BE16-49F1-909E-5676B28A1009}" dt="2022-03-09T00:03:08.150" v="261" actId="14826"/>
          <ac:picMkLst>
            <pc:docMk/>
            <pc:sldMk cId="868382009" sldId="303"/>
            <ac:picMk id="5" creationId="{D1DA2367-6295-41F2-8513-975C231791C5}"/>
          </ac:picMkLst>
        </pc:picChg>
      </pc:sldChg>
      <pc:sldChg chg="modSp add mod">
        <pc:chgData name="Luka Cigale" userId="a7f64e07-caaa-46a5-8b35-b699d2c65f13" providerId="ADAL" clId="{100F1EBE-BE16-49F1-909E-5676B28A1009}" dt="2022-03-09T00:03:49.048" v="283" actId="20577"/>
        <pc:sldMkLst>
          <pc:docMk/>
          <pc:sldMk cId="2512181961" sldId="304"/>
        </pc:sldMkLst>
        <pc:spChg chg="mod">
          <ac:chgData name="Luka Cigale" userId="a7f64e07-caaa-46a5-8b35-b699d2c65f13" providerId="ADAL" clId="{100F1EBE-BE16-49F1-909E-5676B28A1009}" dt="2022-03-09T00:03:49.048" v="283" actId="20577"/>
          <ac:spMkLst>
            <pc:docMk/>
            <pc:sldMk cId="2512181961" sldId="304"/>
            <ac:spMk id="2" creationId="{51F70220-677A-411B-B416-94321A555329}"/>
          </ac:spMkLst>
        </pc:spChg>
        <pc:picChg chg="mod">
          <ac:chgData name="Luka Cigale" userId="a7f64e07-caaa-46a5-8b35-b699d2c65f13" providerId="ADAL" clId="{100F1EBE-BE16-49F1-909E-5676B28A1009}" dt="2022-03-09T00:03:26.987" v="266" actId="14826"/>
          <ac:picMkLst>
            <pc:docMk/>
            <pc:sldMk cId="2512181961" sldId="304"/>
            <ac:picMk id="5" creationId="{D1DA2367-6295-41F2-8513-975C231791C5}"/>
          </ac:picMkLst>
        </pc:picChg>
      </pc:sldChg>
      <pc:sldChg chg="modSp add mod">
        <pc:chgData name="Luka Cigale" userId="a7f64e07-caaa-46a5-8b35-b699d2c65f13" providerId="ADAL" clId="{100F1EBE-BE16-49F1-909E-5676B28A1009}" dt="2022-03-09T00:12:05.846" v="343" actId="20577"/>
        <pc:sldMkLst>
          <pc:docMk/>
          <pc:sldMk cId="1950932508" sldId="305"/>
        </pc:sldMkLst>
        <pc:spChg chg="mod">
          <ac:chgData name="Luka Cigale" userId="a7f64e07-caaa-46a5-8b35-b699d2c65f13" providerId="ADAL" clId="{100F1EBE-BE16-49F1-909E-5676B28A1009}" dt="2022-03-09T00:12:05.846" v="343" actId="20577"/>
          <ac:spMkLst>
            <pc:docMk/>
            <pc:sldMk cId="1950932508" sldId="305"/>
            <ac:spMk id="2" creationId="{51F70220-677A-411B-B416-94321A555329}"/>
          </ac:spMkLst>
        </pc:spChg>
        <pc:picChg chg="mod">
          <ac:chgData name="Luka Cigale" userId="a7f64e07-caaa-46a5-8b35-b699d2c65f13" providerId="ADAL" clId="{100F1EBE-BE16-49F1-909E-5676B28A1009}" dt="2022-03-09T00:04:12.486" v="291" actId="14826"/>
          <ac:picMkLst>
            <pc:docMk/>
            <pc:sldMk cId="1950932508" sldId="305"/>
            <ac:picMk id="5" creationId="{D1DA2367-6295-41F2-8513-975C231791C5}"/>
          </ac:picMkLst>
        </pc:picChg>
      </pc:sldChg>
      <pc:sldChg chg="modSp add mod">
        <pc:chgData name="Luka Cigale" userId="a7f64e07-caaa-46a5-8b35-b699d2c65f13" providerId="ADAL" clId="{100F1EBE-BE16-49F1-909E-5676B28A1009}" dt="2022-03-09T00:12:11.012" v="346" actId="20577"/>
        <pc:sldMkLst>
          <pc:docMk/>
          <pc:sldMk cId="60910931" sldId="306"/>
        </pc:sldMkLst>
        <pc:spChg chg="mod">
          <ac:chgData name="Luka Cigale" userId="a7f64e07-caaa-46a5-8b35-b699d2c65f13" providerId="ADAL" clId="{100F1EBE-BE16-49F1-909E-5676B28A1009}" dt="2022-03-09T00:12:11.012" v="346" actId="20577"/>
          <ac:spMkLst>
            <pc:docMk/>
            <pc:sldMk cId="60910931" sldId="306"/>
            <ac:spMk id="2" creationId="{51F70220-677A-411B-B416-94321A555329}"/>
          </ac:spMkLst>
        </pc:spChg>
        <pc:picChg chg="mod">
          <ac:chgData name="Luka Cigale" userId="a7f64e07-caaa-46a5-8b35-b699d2c65f13" providerId="ADAL" clId="{100F1EBE-BE16-49F1-909E-5676B28A1009}" dt="2022-03-09T00:04:26.293" v="292" actId="14826"/>
          <ac:picMkLst>
            <pc:docMk/>
            <pc:sldMk cId="60910931" sldId="306"/>
            <ac:picMk id="5" creationId="{D1DA2367-6295-41F2-8513-975C231791C5}"/>
          </ac:picMkLst>
        </pc:picChg>
      </pc:sldChg>
      <pc:sldChg chg="add del setBg">
        <pc:chgData name="Luka Cigale" userId="a7f64e07-caaa-46a5-8b35-b699d2c65f13" providerId="ADAL" clId="{100F1EBE-BE16-49F1-909E-5676B28A1009}" dt="2022-03-09T00:03:53.301" v="284" actId="47"/>
        <pc:sldMkLst>
          <pc:docMk/>
          <pc:sldMk cId="267835883" sldId="306"/>
        </pc:sldMkLst>
      </pc:sldChg>
      <pc:sldChg chg="add del setBg">
        <pc:chgData name="Luka Cigale" userId="a7f64e07-caaa-46a5-8b35-b699d2c65f13" providerId="ADAL" clId="{100F1EBE-BE16-49F1-909E-5676B28A1009}" dt="2022-03-09T00:03:53.998" v="285" actId="47"/>
        <pc:sldMkLst>
          <pc:docMk/>
          <pc:sldMk cId="1183188213" sldId="307"/>
        </pc:sldMkLst>
      </pc:sldChg>
      <pc:sldChg chg="addSp delSp modSp add mod">
        <pc:chgData name="Luka Cigale" userId="a7f64e07-caaa-46a5-8b35-b699d2c65f13" providerId="ADAL" clId="{100F1EBE-BE16-49F1-909E-5676B28A1009}" dt="2022-03-09T00:13:33.967" v="384" actId="20577"/>
        <pc:sldMkLst>
          <pc:docMk/>
          <pc:sldMk cId="3348092389" sldId="307"/>
        </pc:sldMkLst>
        <pc:spChg chg="mod">
          <ac:chgData name="Luka Cigale" userId="a7f64e07-caaa-46a5-8b35-b699d2c65f13" providerId="ADAL" clId="{100F1EBE-BE16-49F1-909E-5676B28A1009}" dt="2022-03-09T00:13:33.967" v="384" actId="20577"/>
          <ac:spMkLst>
            <pc:docMk/>
            <pc:sldMk cId="3348092389" sldId="307"/>
            <ac:spMk id="2" creationId="{51F70220-677A-411B-B416-94321A555329}"/>
          </ac:spMkLst>
        </pc:spChg>
        <pc:spChg chg="del">
          <ac:chgData name="Luka Cigale" userId="a7f64e07-caaa-46a5-8b35-b699d2c65f13" providerId="ADAL" clId="{100F1EBE-BE16-49F1-909E-5676B28A1009}" dt="2022-03-09T00:13:04.391" v="358" actId="478"/>
          <ac:spMkLst>
            <pc:docMk/>
            <pc:sldMk cId="3348092389" sldId="307"/>
            <ac:spMk id="3" creationId="{667D1328-A694-4327-A93A-3D919FD65B27}"/>
          </ac:spMkLst>
        </pc:spChg>
        <pc:spChg chg="add del mod">
          <ac:chgData name="Luka Cigale" userId="a7f64e07-caaa-46a5-8b35-b699d2c65f13" providerId="ADAL" clId="{100F1EBE-BE16-49F1-909E-5676B28A1009}" dt="2022-03-09T00:13:10.798" v="360" actId="478"/>
          <ac:spMkLst>
            <pc:docMk/>
            <pc:sldMk cId="3348092389" sldId="307"/>
            <ac:spMk id="6" creationId="{B953B841-CB63-4AAB-BA4F-559F0AF93B77}"/>
          </ac:spMkLst>
        </pc:spChg>
        <pc:picChg chg="del">
          <ac:chgData name="Luka Cigale" userId="a7f64e07-caaa-46a5-8b35-b699d2c65f13" providerId="ADAL" clId="{100F1EBE-BE16-49F1-909E-5676B28A1009}" dt="2022-03-09T00:12:20.504" v="347" actId="478"/>
          <ac:picMkLst>
            <pc:docMk/>
            <pc:sldMk cId="3348092389" sldId="307"/>
            <ac:picMk id="5" creationId="{D1DA2367-6295-41F2-8513-975C231791C5}"/>
          </ac:picMkLst>
        </pc:picChg>
        <pc:picChg chg="add del mod">
          <ac:chgData name="Luka Cigale" userId="a7f64e07-caaa-46a5-8b35-b699d2c65f13" providerId="ADAL" clId="{100F1EBE-BE16-49F1-909E-5676B28A1009}" dt="2022-03-09T00:13:07.957" v="359" actId="478"/>
          <ac:picMkLst>
            <pc:docMk/>
            <pc:sldMk cId="3348092389" sldId="307"/>
            <ac:picMk id="1026" creationId="{BE557DC8-B33C-4D42-8044-9D133E126CCF}"/>
          </ac:picMkLst>
        </pc:picChg>
      </pc:sldChg>
      <pc:sldChg chg="add del setBg">
        <pc:chgData name="Luka Cigale" userId="a7f64e07-caaa-46a5-8b35-b699d2c65f13" providerId="ADAL" clId="{100F1EBE-BE16-49F1-909E-5676B28A1009}" dt="2022-03-09T00:03:54.574" v="286" actId="47"/>
        <pc:sldMkLst>
          <pc:docMk/>
          <pc:sldMk cId="2468302257" sldId="308"/>
        </pc:sldMkLst>
      </pc:sldChg>
      <pc:sldChg chg="addSp delSp modSp add mod">
        <pc:chgData name="Luka Cigale" userId="a7f64e07-caaa-46a5-8b35-b699d2c65f13" providerId="ADAL" clId="{100F1EBE-BE16-49F1-909E-5676B28A1009}" dt="2022-03-09T00:25:11.703" v="677" actId="20577"/>
        <pc:sldMkLst>
          <pc:docMk/>
          <pc:sldMk cId="3097948259" sldId="308"/>
        </pc:sldMkLst>
        <pc:spChg chg="mod">
          <ac:chgData name="Luka Cigale" userId="a7f64e07-caaa-46a5-8b35-b699d2c65f13" providerId="ADAL" clId="{100F1EBE-BE16-49F1-909E-5676B28A1009}" dt="2022-03-09T00:25:11.703" v="677" actId="20577"/>
          <ac:spMkLst>
            <pc:docMk/>
            <pc:sldMk cId="3097948259" sldId="308"/>
            <ac:spMk id="2" creationId="{51F70220-677A-411B-B416-94321A555329}"/>
          </ac:spMkLst>
        </pc:spChg>
        <pc:spChg chg="mod">
          <ac:chgData name="Luka Cigale" userId="a7f64e07-caaa-46a5-8b35-b699d2c65f13" providerId="ADAL" clId="{100F1EBE-BE16-49F1-909E-5676B28A1009}" dt="2022-03-09T00:25:03.441" v="660"/>
          <ac:spMkLst>
            <pc:docMk/>
            <pc:sldMk cId="3097948259" sldId="308"/>
            <ac:spMk id="3" creationId="{667D1328-A694-4327-A93A-3D919FD65B27}"/>
          </ac:spMkLst>
        </pc:spChg>
        <pc:picChg chg="add mod">
          <ac:chgData name="Luka Cigale" userId="a7f64e07-caaa-46a5-8b35-b699d2c65f13" providerId="ADAL" clId="{100F1EBE-BE16-49F1-909E-5676B28A1009}" dt="2022-03-09T00:23:38.492" v="651" actId="14100"/>
          <ac:picMkLst>
            <pc:docMk/>
            <pc:sldMk cId="3097948259" sldId="308"/>
            <ac:picMk id="4" creationId="{942204C7-E43C-4AC9-BA89-30EA26481473}"/>
          </ac:picMkLst>
        </pc:picChg>
        <pc:picChg chg="del mod">
          <ac:chgData name="Luka Cigale" userId="a7f64e07-caaa-46a5-8b35-b699d2c65f13" providerId="ADAL" clId="{100F1EBE-BE16-49F1-909E-5676B28A1009}" dt="2022-03-09T00:23:30.944" v="648" actId="478"/>
          <ac:picMkLst>
            <pc:docMk/>
            <pc:sldMk cId="3097948259" sldId="308"/>
            <ac:picMk id="5" creationId="{D1DA2367-6295-41F2-8513-975C231791C5}"/>
          </ac:picMkLst>
        </pc:picChg>
      </pc:sldChg>
      <pc:sldChg chg="addSp delSp modSp add mod">
        <pc:chgData name="Luka Cigale" userId="a7f64e07-caaa-46a5-8b35-b699d2c65f13" providerId="ADAL" clId="{100F1EBE-BE16-49F1-909E-5676B28A1009}" dt="2022-03-09T00:28:46.316" v="703" actId="1076"/>
        <pc:sldMkLst>
          <pc:docMk/>
          <pc:sldMk cId="261835712" sldId="309"/>
        </pc:sldMkLst>
        <pc:spChg chg="mod">
          <ac:chgData name="Luka Cigale" userId="a7f64e07-caaa-46a5-8b35-b699d2c65f13" providerId="ADAL" clId="{100F1EBE-BE16-49F1-909E-5676B28A1009}" dt="2022-03-09T00:16:54.984" v="472" actId="20577"/>
          <ac:spMkLst>
            <pc:docMk/>
            <pc:sldMk cId="261835712" sldId="309"/>
            <ac:spMk id="2" creationId="{51F70220-677A-411B-B416-94321A555329}"/>
          </ac:spMkLst>
        </pc:spChg>
        <pc:spChg chg="mod">
          <ac:chgData name="Luka Cigale" userId="a7f64e07-caaa-46a5-8b35-b699d2c65f13" providerId="ADAL" clId="{100F1EBE-BE16-49F1-909E-5676B28A1009}" dt="2022-03-09T00:20:43.047" v="604" actId="20577"/>
          <ac:spMkLst>
            <pc:docMk/>
            <pc:sldMk cId="261835712" sldId="309"/>
            <ac:spMk id="3" creationId="{667D1328-A694-4327-A93A-3D919FD65B27}"/>
          </ac:spMkLst>
        </pc:spChg>
        <pc:grpChg chg="add del mod">
          <ac:chgData name="Luka Cigale" userId="a7f64e07-caaa-46a5-8b35-b699d2c65f13" providerId="ADAL" clId="{100F1EBE-BE16-49F1-909E-5676B28A1009}" dt="2022-03-09T00:22:23.828" v="624" actId="478"/>
          <ac:grpSpMkLst>
            <pc:docMk/>
            <pc:sldMk cId="261835712" sldId="309"/>
            <ac:grpSpMk id="4" creationId="{A0B42BC2-AAAF-45D9-903B-D093479EA3D2}"/>
          </ac:grpSpMkLst>
        </pc:grpChg>
        <pc:picChg chg="add mod">
          <ac:chgData name="Luka Cigale" userId="a7f64e07-caaa-46a5-8b35-b699d2c65f13" providerId="ADAL" clId="{100F1EBE-BE16-49F1-909E-5676B28A1009}" dt="2022-03-09T00:22:10.308" v="622" actId="1076"/>
          <ac:picMkLst>
            <pc:docMk/>
            <pc:sldMk cId="261835712" sldId="309"/>
            <ac:picMk id="5" creationId="{758E13C5-4D1A-49B5-9210-433710132953}"/>
          </ac:picMkLst>
        </pc:picChg>
        <pc:picChg chg="add mod">
          <ac:chgData name="Luka Cigale" userId="a7f64e07-caaa-46a5-8b35-b699d2c65f13" providerId="ADAL" clId="{100F1EBE-BE16-49F1-909E-5676B28A1009}" dt="2022-03-09T00:22:10.308" v="622" actId="1076"/>
          <ac:picMkLst>
            <pc:docMk/>
            <pc:sldMk cId="261835712" sldId="309"/>
            <ac:picMk id="6" creationId="{B536A3E2-99D7-47F7-98AE-F949E17C60E1}"/>
          </ac:picMkLst>
        </pc:picChg>
        <pc:picChg chg="add mod">
          <ac:chgData name="Luka Cigale" userId="a7f64e07-caaa-46a5-8b35-b699d2c65f13" providerId="ADAL" clId="{100F1EBE-BE16-49F1-909E-5676B28A1009}" dt="2022-03-09T00:28:46.316" v="703" actId="1076"/>
          <ac:picMkLst>
            <pc:docMk/>
            <pc:sldMk cId="261835712" sldId="309"/>
            <ac:picMk id="8" creationId="{017A6C58-0067-410E-9552-12243302C1FC}"/>
          </ac:picMkLst>
        </pc:picChg>
      </pc:sldChg>
      <pc:sldChg chg="add del setBg">
        <pc:chgData name="Luka Cigale" userId="a7f64e07-caaa-46a5-8b35-b699d2c65f13" providerId="ADAL" clId="{100F1EBE-BE16-49F1-909E-5676B28A1009}" dt="2022-03-09T00:03:55.564" v="287" actId="47"/>
        <pc:sldMkLst>
          <pc:docMk/>
          <pc:sldMk cId="2459682429" sldId="309"/>
        </pc:sldMkLst>
      </pc:sldChg>
      <pc:sldChg chg="addSp delSp modSp add mod">
        <pc:chgData name="Luka Cigale" userId="a7f64e07-caaa-46a5-8b35-b699d2c65f13" providerId="ADAL" clId="{100F1EBE-BE16-49F1-909E-5676B28A1009}" dt="2022-03-09T00:15:59.284" v="458" actId="20577"/>
        <pc:sldMkLst>
          <pc:docMk/>
          <pc:sldMk cId="1718830024" sldId="310"/>
        </pc:sldMkLst>
        <pc:spChg chg="mod">
          <ac:chgData name="Luka Cigale" userId="a7f64e07-caaa-46a5-8b35-b699d2c65f13" providerId="ADAL" clId="{100F1EBE-BE16-49F1-909E-5676B28A1009}" dt="2022-03-09T00:14:28.549" v="421" actId="20577"/>
          <ac:spMkLst>
            <pc:docMk/>
            <pc:sldMk cId="1718830024" sldId="310"/>
            <ac:spMk id="2" creationId="{51F70220-677A-411B-B416-94321A555329}"/>
          </ac:spMkLst>
        </pc:spChg>
        <pc:spChg chg="mod">
          <ac:chgData name="Luka Cigale" userId="a7f64e07-caaa-46a5-8b35-b699d2c65f13" providerId="ADAL" clId="{100F1EBE-BE16-49F1-909E-5676B28A1009}" dt="2022-03-09T00:15:59.284" v="458" actId="20577"/>
          <ac:spMkLst>
            <pc:docMk/>
            <pc:sldMk cId="1718830024" sldId="310"/>
            <ac:spMk id="3" creationId="{667D1328-A694-4327-A93A-3D919FD65B27}"/>
          </ac:spMkLst>
        </pc:spChg>
        <pc:picChg chg="add del">
          <ac:chgData name="Luka Cigale" userId="a7f64e07-caaa-46a5-8b35-b699d2c65f13" providerId="ADAL" clId="{100F1EBE-BE16-49F1-909E-5676B28A1009}" dt="2022-03-09T00:13:49.188" v="388" actId="478"/>
          <ac:picMkLst>
            <pc:docMk/>
            <pc:sldMk cId="1718830024" sldId="310"/>
            <ac:picMk id="1026" creationId="{BE557DC8-B33C-4D42-8044-9D133E126CCF}"/>
          </ac:picMkLst>
        </pc:picChg>
        <pc:picChg chg="add del mod">
          <ac:chgData name="Luka Cigale" userId="a7f64e07-caaa-46a5-8b35-b699d2c65f13" providerId="ADAL" clId="{100F1EBE-BE16-49F1-909E-5676B28A1009}" dt="2022-03-09T00:14:09.141" v="395"/>
          <ac:picMkLst>
            <pc:docMk/>
            <pc:sldMk cId="1718830024" sldId="310"/>
            <ac:picMk id="2050" creationId="{1E824C59-9642-42ED-A3DA-36B66AE2D678}"/>
          </ac:picMkLst>
        </pc:picChg>
      </pc:sldChg>
      <pc:sldChg chg="addSp delSp modSp add mod">
        <pc:chgData name="Luka Cigale" userId="a7f64e07-caaa-46a5-8b35-b699d2c65f13" providerId="ADAL" clId="{100F1EBE-BE16-49F1-909E-5676B28A1009}" dt="2022-03-09T00:28:50.440" v="705"/>
        <pc:sldMkLst>
          <pc:docMk/>
          <pc:sldMk cId="2594854022" sldId="311"/>
        </pc:sldMkLst>
        <pc:grpChg chg="mod">
          <ac:chgData name="Luka Cigale" userId="a7f64e07-caaa-46a5-8b35-b699d2c65f13" providerId="ADAL" clId="{100F1EBE-BE16-49F1-909E-5676B28A1009}" dt="2022-03-09T00:22:44.620" v="631" actId="14100"/>
          <ac:grpSpMkLst>
            <pc:docMk/>
            <pc:sldMk cId="2594854022" sldId="311"/>
            <ac:grpSpMk id="4" creationId="{A0B42BC2-AAAF-45D9-903B-D093479EA3D2}"/>
          </ac:grpSpMkLst>
        </pc:grpChg>
        <pc:picChg chg="mod">
          <ac:chgData name="Luka Cigale" userId="a7f64e07-caaa-46a5-8b35-b699d2c65f13" providerId="ADAL" clId="{100F1EBE-BE16-49F1-909E-5676B28A1009}" dt="2022-03-09T00:22:44.620" v="631" actId="14100"/>
          <ac:picMkLst>
            <pc:docMk/>
            <pc:sldMk cId="2594854022" sldId="311"/>
            <ac:picMk id="5" creationId="{758E13C5-4D1A-49B5-9210-433710132953}"/>
          </ac:picMkLst>
        </pc:picChg>
        <pc:picChg chg="mod">
          <ac:chgData name="Luka Cigale" userId="a7f64e07-caaa-46a5-8b35-b699d2c65f13" providerId="ADAL" clId="{100F1EBE-BE16-49F1-909E-5676B28A1009}" dt="2022-03-09T00:22:44.620" v="631" actId="14100"/>
          <ac:picMkLst>
            <pc:docMk/>
            <pc:sldMk cId="2594854022" sldId="311"/>
            <ac:picMk id="6" creationId="{B536A3E2-99D7-47F7-98AE-F949E17C60E1}"/>
          </ac:picMkLst>
        </pc:picChg>
        <pc:picChg chg="add del mod">
          <ac:chgData name="Luka Cigale" userId="a7f64e07-caaa-46a5-8b35-b699d2c65f13" providerId="ADAL" clId="{100F1EBE-BE16-49F1-909E-5676B28A1009}" dt="2022-03-09T00:28:50.173" v="704" actId="478"/>
          <ac:picMkLst>
            <pc:docMk/>
            <pc:sldMk cId="2594854022" sldId="311"/>
            <ac:picMk id="7" creationId="{98A8EFCA-4514-4AE8-8FE5-8001F84E964F}"/>
          </ac:picMkLst>
        </pc:picChg>
        <pc:picChg chg="add mod">
          <ac:chgData name="Luka Cigale" userId="a7f64e07-caaa-46a5-8b35-b699d2c65f13" providerId="ADAL" clId="{100F1EBE-BE16-49F1-909E-5676B28A1009}" dt="2022-03-09T00:28:50.440" v="705"/>
          <ac:picMkLst>
            <pc:docMk/>
            <pc:sldMk cId="2594854022" sldId="311"/>
            <ac:picMk id="9" creationId="{5E29A441-C7B6-4A89-BB59-78BEF5927340}"/>
          </ac:picMkLst>
        </pc:picChg>
        <pc:picChg chg="del">
          <ac:chgData name="Luka Cigale" userId="a7f64e07-caaa-46a5-8b35-b699d2c65f13" providerId="ADAL" clId="{100F1EBE-BE16-49F1-909E-5676B28A1009}" dt="2022-03-09T00:22:46.568" v="632" actId="478"/>
          <ac:picMkLst>
            <pc:docMk/>
            <pc:sldMk cId="2594854022" sldId="311"/>
            <ac:picMk id="1026" creationId="{BE557DC8-B33C-4D42-8044-9D133E126CCF}"/>
          </ac:picMkLst>
        </pc:picChg>
      </pc:sldChg>
      <pc:sldChg chg="addSp delSp modSp add mod">
        <pc:chgData name="Luka Cigale" userId="a7f64e07-caaa-46a5-8b35-b699d2c65f13" providerId="ADAL" clId="{100F1EBE-BE16-49F1-909E-5676B28A1009}" dt="2022-03-09T00:26:40.893" v="695" actId="1076"/>
        <pc:sldMkLst>
          <pc:docMk/>
          <pc:sldMk cId="4291440755" sldId="312"/>
        </pc:sldMkLst>
        <pc:spChg chg="mod">
          <ac:chgData name="Luka Cigale" userId="a7f64e07-caaa-46a5-8b35-b699d2c65f13" providerId="ADAL" clId="{100F1EBE-BE16-49F1-909E-5676B28A1009}" dt="2022-03-09T00:26:09.586" v="685" actId="20577"/>
          <ac:spMkLst>
            <pc:docMk/>
            <pc:sldMk cId="4291440755" sldId="312"/>
            <ac:spMk id="2" creationId="{51F70220-677A-411B-B416-94321A555329}"/>
          </ac:spMkLst>
        </pc:spChg>
        <pc:spChg chg="mod">
          <ac:chgData name="Luka Cigale" userId="a7f64e07-caaa-46a5-8b35-b699d2c65f13" providerId="ADAL" clId="{100F1EBE-BE16-49F1-909E-5676B28A1009}" dt="2022-03-09T00:25:18.690" v="682"/>
          <ac:spMkLst>
            <pc:docMk/>
            <pc:sldMk cId="4291440755" sldId="312"/>
            <ac:spMk id="3" creationId="{667D1328-A694-4327-A93A-3D919FD65B27}"/>
          </ac:spMkLst>
        </pc:spChg>
        <pc:picChg chg="del">
          <ac:chgData name="Luka Cigale" userId="a7f64e07-caaa-46a5-8b35-b699d2c65f13" providerId="ADAL" clId="{100F1EBE-BE16-49F1-909E-5676B28A1009}" dt="2022-03-09T00:26:12.428" v="686" actId="478"/>
          <ac:picMkLst>
            <pc:docMk/>
            <pc:sldMk cId="4291440755" sldId="312"/>
            <ac:picMk id="5" creationId="{D1DA2367-6295-41F2-8513-975C231791C5}"/>
          </ac:picMkLst>
        </pc:picChg>
        <pc:picChg chg="add mod">
          <ac:chgData name="Luka Cigale" userId="a7f64e07-caaa-46a5-8b35-b699d2c65f13" providerId="ADAL" clId="{100F1EBE-BE16-49F1-909E-5676B28A1009}" dt="2022-03-09T00:26:30.678" v="692" actId="1076"/>
          <ac:picMkLst>
            <pc:docMk/>
            <pc:sldMk cId="4291440755" sldId="312"/>
            <ac:picMk id="3074" creationId="{C0F6C0C6-9EB5-4D31-8F96-B6532ABA9369}"/>
          </ac:picMkLst>
        </pc:picChg>
        <pc:picChg chg="add mod">
          <ac:chgData name="Luka Cigale" userId="a7f64e07-caaa-46a5-8b35-b699d2c65f13" providerId="ADAL" clId="{100F1EBE-BE16-49F1-909E-5676B28A1009}" dt="2022-03-09T00:26:40.893" v="695" actId="1076"/>
          <ac:picMkLst>
            <pc:docMk/>
            <pc:sldMk cId="4291440755" sldId="312"/>
            <ac:picMk id="3076" creationId="{BB600123-E4C7-45B8-A7DD-C384A57FBB42}"/>
          </ac:picMkLst>
        </pc:picChg>
      </pc:sldChg>
      <pc:sldChg chg="add">
        <pc:chgData name="Luka Cigale" userId="a7f64e07-caaa-46a5-8b35-b699d2c65f13" providerId="ADAL" clId="{100F1EBE-BE16-49F1-909E-5676B28A1009}" dt="2022-03-09T00:23:05.955" v="634" actId="2890"/>
        <pc:sldMkLst>
          <pc:docMk/>
          <pc:sldMk cId="3246029445" sldId="313"/>
        </pc:sldMkLst>
      </pc:sldChg>
      <pc:sldChg chg="add">
        <pc:chgData name="Luka Cigale" userId="a7f64e07-caaa-46a5-8b35-b699d2c65f13" providerId="ADAL" clId="{100F1EBE-BE16-49F1-909E-5676B28A1009}" dt="2022-03-09T00:23:07.506" v="635" actId="2890"/>
        <pc:sldMkLst>
          <pc:docMk/>
          <pc:sldMk cId="3699946310" sldId="314"/>
        </pc:sldMkLst>
      </pc:sldChg>
      <pc:sldChg chg="add">
        <pc:chgData name="Luka Cigale" userId="a7f64e07-caaa-46a5-8b35-b699d2c65f13" providerId="ADAL" clId="{100F1EBE-BE16-49F1-909E-5676B28A1009}" dt="2022-03-09T00:23:10.057" v="636" actId="2890"/>
        <pc:sldMkLst>
          <pc:docMk/>
          <pc:sldMk cId="286863074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29D-C521-4F21-919F-379DEEADE3D1}" type="datetime1">
              <a:rPr lang="sl-SI" smtClean="0"/>
              <a:t>11. 03. 2022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5E0F-793C-4697-8A53-8FFA3D52A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71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BDA55-BE8B-48F2-AF8A-2429C1E4B38C}" type="datetime1">
              <a:rPr lang="sl-SI" smtClean="0"/>
              <a:pPr/>
              <a:t>11. 03. 2022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228B-E109-4E3D-A210-ABF778EA70EC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583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Pozdravljeni, predstavil vam bom strategijo spletnega nastopa za moje podjetje Cocktail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Club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44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Izdelave e-poštne akcije sem se lotil tako, da sem najprej pregledal bazo s kontakti, katero sem pridobil preko Landing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-a.</a:t>
            </a:r>
          </a:p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Vsebinski marketing sem izdelal v spletnem programu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MailerLite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 mi je omogočal tudi narediti skupino 'e-Priročnik', katerim sem ga lahko le z klikom na to skupino vsem naenkrat poslal. Pred poslanim elektronskim sporočilom pa sem moral še napisati zadevo e-maila, ter s predlogo oblikovati e-mail kampanjo.</a:t>
            </a:r>
          </a:p>
          <a:p>
            <a:pPr algn="just">
              <a:lnSpc>
                <a:spcPct val="150000"/>
              </a:lnSpc>
            </a:pPr>
            <a:endParaRPr lang="sl-S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PREJETA E-POŠTA </a:t>
            </a: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endParaRPr lang="sl-S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338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864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 ena prodajna akcija ne bo privedla stranke do nakupa, zato je treba pošiljati več akcij v določenih intervalih kot na primer akcija z ugodnostmi, akcija s popusti (22% na promocijske majice) in podobno.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0"/>
              <a:t>Hvala za vašo pozornost.</a:t>
            </a:r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124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392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Vsebinski marketing je tehnika, pri kateri združimo ustvarjanje ter deljenje koristnih vsebin z namenom, da določeno občinstvo pritegnemo in pripravimo do sodelovanja na nekem področju. Pri tem moramo strmeti k cilju, da je njegov namen pridobitev veliko potencialnih in zvestih kupcev, ki nam bodo kasneje prinesli dobiček.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663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Torej, izdelal sem priročnik, katerega sem nato oglaševal na Facebooku. Objava na Facebooku je vsebovala povezavo do Landing </a:t>
            </a:r>
            <a:r>
              <a:rPr lang="sl-S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</a:t>
            </a:r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-a, na katerem so bralci pustili svoj e-naslov, jaz pa sem jim nato poslal elektronsko sporočilo z e-priročnikom.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225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Namen vsebinskega marketinga je, da širimo prepoznavnost našega podjetja ter povečamo prodajo naše storitve. Oblikujemo ga lahko na več načinov. Nekaj izmed načinov so lahko: elektronska sporočila, blogi, razni videoposnetki, objave na družabnih omrežjih (Facebook,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Instagram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Twitter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,…), revije,…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741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sem akcijo lahko začel, sem moral določiti njeno ciljno populacijo (persono). Persona predstavlja osebo, ki je idealen kupec za naše prodajne izdelke. V mojem primeru je to 20-letni Gašper, ki obiskuje Fakulteto za ekonomijo in informatiko v Novem mestu. S svojimi sošolci 3x tedensko zaide v Cocktail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Club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kjer si privoščijo koktejle.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099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E-poštne akcije sem se lotil tako, da sem izdelal e-priročnik, v katerem predstavim tri najbolj popularne koktejl recepte. Izdelal sem ga v spletnem urejevalniku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vanj pa sem dodal še kratko zgodbo, ki pritegne kupca k ogledu priročnika, logotip podjetja in podatke o podjetju s povezavo do spletne strani.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022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sem lahko poslal e-priročnik na kupčev e-poštni naslov, sem moral izdelati VABO. Z njo sem na Facebooku objavil objavo, ki nagovarja kupce, da lahko dobijo brezplačni e-priročnik, če kliknejo na povezavo, ki jih pelje do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landing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-a. V Facebook objavo sem napisal kratke motivacijske besede, ki bodo pritegnile bralca, da klikne na povezavo in pusti svoj elektronski naslov. Tako sem pridobil njihov e-naslov in ga nato vključil med prejemnike e-priročnika.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122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Landing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ključen element, saj sem preko njega pridobil elektronske naslove za pošiljanje e-priročnika. Zdaj jim lahko pošiljam razne akcije, zanimivosti o podjetju, spremembe cenika ali pa jih informiram o naših novostih v prodaji.</a:t>
            </a:r>
          </a:p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landing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 sem dodal sem tudi fotografijo priročnika in kratek vpadljiv napis »Sveže, sladko &amp; osvežilno.«</a:t>
            </a:r>
          </a:p>
          <a:p>
            <a:pPr algn="just">
              <a:lnSpc>
                <a:spcPct val="150000"/>
              </a:lnSpc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LANDING PAGE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312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39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F9853-F7EB-4099-AF1D-1726FB1237C5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0ACF2-3141-4F13-9C5E-67141134E05A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6DD57-D897-4B78-9BFA-5C714B220425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94EAB-EB40-47A6-8753-E0A9F54BB68F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4A215-71BF-4EA5-AA0A-CCE90DF5A41C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3E2100-257B-4C08-B5B7-E0619D63AF4B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17E1-13CD-4253-A7D3-A48DF07F72DE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7EC494-D8E1-4D0D-B7E7-5997529A6E5F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B839D8-5502-47B7-9625-FE8D00508123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o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3B070-807B-41FB-BB20-75001FFA89CE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AA36527C-51A9-4A95-9C07-F1D609ADBC24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52EBF4F0-1B7E-4A8D-BE06-07D2DF85A339}" type="datetime1">
              <a:rPr lang="sl-SI" noProof="0" smtClean="0"/>
              <a:t>11. 03. 2022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1743998"/>
            <a:ext cx="5442858" cy="2999452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sl-SI" sz="3500" b="1" dirty="0">
                <a:solidFill>
                  <a:schemeClr val="tx1"/>
                </a:solidFill>
                <a:latin typeface="Montserrat Black" panose="00000A00000000000000" pitchFamily="50" charset="-18"/>
              </a:rPr>
              <a:t>Strategija spletnega nastopa</a:t>
            </a:r>
            <a:br>
              <a:rPr lang="sl-SI" sz="3500" b="1" dirty="0">
                <a:solidFill>
                  <a:schemeClr val="tx1"/>
                </a:solidFill>
                <a:latin typeface="Montserrat Black" panose="00000A00000000000000" pitchFamily="50" charset="-18"/>
              </a:rPr>
            </a:br>
            <a:endParaRPr lang="sl-SI" sz="3500" b="1" dirty="0">
              <a:solidFill>
                <a:schemeClr val="tx1"/>
              </a:solidFill>
              <a:latin typeface="Montserrat Black" panose="00000A00000000000000" pitchFamily="50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190332"/>
            <a:ext cx="4486656" cy="70270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sl-SI" sz="1800" dirty="0">
                <a:solidFill>
                  <a:schemeClr val="tx1"/>
                </a:solidFill>
                <a:latin typeface="Quicksand" panose="00000500000000000000" pitchFamily="2" charset="-18"/>
              </a:rPr>
              <a:t>Luka Cigale,</a:t>
            </a:r>
          </a:p>
          <a:p>
            <a:pPr rtl="0"/>
            <a:r>
              <a:rPr lang="sl-SI" sz="1800" dirty="0">
                <a:solidFill>
                  <a:schemeClr val="tx1"/>
                </a:solidFill>
                <a:latin typeface="Quicksand" panose="00000500000000000000" pitchFamily="2" charset="-18"/>
              </a:rPr>
              <a:t>11. 3. 2022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6" r="5556"/>
          <a:stretch/>
        </p:blipFill>
        <p:spPr>
          <a:xfrm>
            <a:off x="6096000" y="5"/>
            <a:ext cx="6095999" cy="68579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7A65A90-DAF0-4B08-BDF4-238F772A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589" y="3934464"/>
            <a:ext cx="1840822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e-poštna akcija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izdelal v programu </a:t>
            </a:r>
            <a:r>
              <a:rPr lang="sl-SI" dirty="0" err="1">
                <a:solidFill>
                  <a:schemeClr val="bg1"/>
                </a:solidFill>
              </a:rPr>
              <a:t>MailerLite</a:t>
            </a:r>
            <a:endParaRPr lang="sl-SI" dirty="0">
              <a:solidFill>
                <a:schemeClr val="bg1"/>
              </a:solidFill>
            </a:endParaRP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naredil sem skupino „e-Priročnik“,</a:t>
            </a:r>
          </a:p>
          <a:p>
            <a:pPr algn="just"/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napisati zadevo,</a:t>
            </a:r>
          </a:p>
          <a:p>
            <a:pPr algn="just"/>
            <a:r>
              <a:rPr lang="sl-SI" dirty="0">
                <a:solidFill>
                  <a:schemeClr val="bg1"/>
                </a:solidFill>
              </a:rPr>
              <a:t>s predlogo oblikoval e-mail kampanjo.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A961052-307F-464A-9A0F-A289839748D0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5" name="Slika 4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37525205-E9A8-4A25-8BAD-00F7C71B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4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553419-0B18-4A7B-88F8-ADC4F234B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8B026803-3FD6-4A70-A7C2-D6DEA76A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sl-SI" b="1" dirty="0">
                <a:solidFill>
                  <a:schemeClr val="bg1"/>
                </a:solidFill>
                <a:effectLst/>
              </a:rPr>
              <a:t>Hvala za pozornost</a:t>
            </a:r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1778559-560E-479D-BE97-3196ACF8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30" y="2570790"/>
            <a:ext cx="6379203" cy="17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88179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vsebinski marketing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Tehnika, ki združuje ustvarjanje in deljenje koristnih vsebin,</a:t>
            </a:r>
          </a:p>
          <a:p>
            <a:pPr algn="just"/>
            <a:r>
              <a:rPr lang="sl-SI" dirty="0">
                <a:solidFill>
                  <a:schemeClr val="bg1"/>
                </a:solidFill>
              </a:rPr>
              <a:t>namen pridobiti potencialne stranke in zveste kupce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8EF9E57-0324-4A62-9AEF-3AE6A4E63530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" name="Slika 6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5DBF0694-3354-47E8-BBFE-DE418D3D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2" y="528640"/>
            <a:ext cx="4486276" cy="719876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sz="2000" b="1" dirty="0">
                <a:solidFill>
                  <a:schemeClr val="bg1"/>
                </a:solidFill>
                <a:effectLst/>
              </a:rPr>
              <a:t>Socialno omrežje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8EF9E57-0324-4A62-9AEF-3AE6A4E63530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61C7E92B-B587-4706-B257-AEFDB4F7BB65}"/>
              </a:ext>
            </a:extLst>
          </p:cNvPr>
          <p:cNvSpPr txBox="1">
            <a:spLocks/>
          </p:cNvSpPr>
          <p:nvPr/>
        </p:nvSpPr>
        <p:spPr bwMode="black">
          <a:xfrm>
            <a:off x="3852862" y="2176464"/>
            <a:ext cx="4486276" cy="719876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2000" b="1" dirty="0">
                <a:solidFill>
                  <a:schemeClr val="bg1"/>
                </a:solidFill>
              </a:rPr>
              <a:t>landing page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4982F78-4354-45F4-AA26-F1989933C4F5}"/>
              </a:ext>
            </a:extLst>
          </p:cNvPr>
          <p:cNvSpPr txBox="1">
            <a:spLocks/>
          </p:cNvSpPr>
          <p:nvPr/>
        </p:nvSpPr>
        <p:spPr bwMode="black">
          <a:xfrm>
            <a:off x="3852862" y="3823550"/>
            <a:ext cx="4486276" cy="719876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2000" b="1" dirty="0">
                <a:solidFill>
                  <a:schemeClr val="bg1"/>
                </a:solidFill>
              </a:rPr>
              <a:t>e</a:t>
            </a:r>
            <a:r>
              <a:rPr lang="sl-SI" sz="2000" b="1" dirty="0">
                <a:solidFill>
                  <a:schemeClr val="bg1"/>
                </a:solidFill>
              </a:rPr>
              <a:t>-mail z e-priročnikom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FC5A4BED-7403-437C-BAF8-A11DC9A30CBF}"/>
              </a:ext>
            </a:extLst>
          </p:cNvPr>
          <p:cNvSpPr txBox="1">
            <a:spLocks/>
          </p:cNvSpPr>
          <p:nvPr/>
        </p:nvSpPr>
        <p:spPr bwMode="black">
          <a:xfrm>
            <a:off x="3852862" y="5470636"/>
            <a:ext cx="4486276" cy="719876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>
                <a:solidFill>
                  <a:schemeClr val="bg1"/>
                </a:solidFill>
              </a:rPr>
              <a:t>e-priročnik</a:t>
            </a:r>
          </a:p>
        </p:txBody>
      </p:sp>
      <p:sp>
        <p:nvSpPr>
          <p:cNvPr id="10" name="Puščica: dol 9">
            <a:extLst>
              <a:ext uri="{FF2B5EF4-FFF2-40B4-BE49-F238E27FC236}">
                <a16:creationId xmlns:a16="http://schemas.microsoft.com/office/drawing/2014/main" id="{1FD84FFE-3D6F-4370-8612-2E807EAEC68A}"/>
              </a:ext>
            </a:extLst>
          </p:cNvPr>
          <p:cNvSpPr/>
          <p:nvPr/>
        </p:nvSpPr>
        <p:spPr>
          <a:xfrm>
            <a:off x="5929312" y="1423989"/>
            <a:ext cx="333375" cy="576264"/>
          </a:xfrm>
          <a:prstGeom prst="downArrow">
            <a:avLst/>
          </a:prstGeom>
          <a:noFill/>
          <a:ln w="28575">
            <a:solidFill>
              <a:schemeClr val="bg1"/>
            </a:solidFill>
          </a:ln>
          <a:effectLst>
            <a:glow rad="50800">
              <a:schemeClr val="bg1"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: dol 11">
            <a:extLst>
              <a:ext uri="{FF2B5EF4-FFF2-40B4-BE49-F238E27FC236}">
                <a16:creationId xmlns:a16="http://schemas.microsoft.com/office/drawing/2014/main" id="{34E7E148-B8DC-455A-B658-6EC1867D9E50}"/>
              </a:ext>
            </a:extLst>
          </p:cNvPr>
          <p:cNvSpPr/>
          <p:nvPr/>
        </p:nvSpPr>
        <p:spPr>
          <a:xfrm>
            <a:off x="5929311" y="4718899"/>
            <a:ext cx="333375" cy="576264"/>
          </a:xfrm>
          <a:prstGeom prst="downArrow">
            <a:avLst/>
          </a:prstGeom>
          <a:noFill/>
          <a:ln w="28575">
            <a:solidFill>
              <a:schemeClr val="bg1"/>
            </a:solidFill>
          </a:ln>
          <a:effectLst>
            <a:glow rad="50800">
              <a:schemeClr val="bg1"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dol 12">
            <a:extLst>
              <a:ext uri="{FF2B5EF4-FFF2-40B4-BE49-F238E27FC236}">
                <a16:creationId xmlns:a16="http://schemas.microsoft.com/office/drawing/2014/main" id="{8A6FABDF-7A99-4575-A63C-CB991A2D9D47}"/>
              </a:ext>
            </a:extLst>
          </p:cNvPr>
          <p:cNvSpPr/>
          <p:nvPr/>
        </p:nvSpPr>
        <p:spPr>
          <a:xfrm>
            <a:off x="5929312" y="3065777"/>
            <a:ext cx="333375" cy="576264"/>
          </a:xfrm>
          <a:prstGeom prst="downArrow">
            <a:avLst/>
          </a:prstGeom>
          <a:noFill/>
          <a:ln w="28575">
            <a:solidFill>
              <a:schemeClr val="bg1"/>
            </a:solidFill>
          </a:ln>
          <a:effectLst>
            <a:glow rad="50800">
              <a:schemeClr val="bg1"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A157D16F-BEEF-4140-B3B6-6720A54B0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namen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Dijakom in študentom od 18 do 27 pomaga seznaniti z našo idejo,</a:t>
            </a:r>
          </a:p>
          <a:p>
            <a:pPr algn="just"/>
            <a:r>
              <a:rPr lang="sl-SI" dirty="0">
                <a:solidFill>
                  <a:schemeClr val="bg1"/>
                </a:solidFill>
              </a:rPr>
              <a:t>spodbuja k obisku našega kluba,</a:t>
            </a:r>
          </a:p>
          <a:p>
            <a:pPr algn="just"/>
            <a:r>
              <a:rPr lang="sl-SI" dirty="0">
                <a:solidFill>
                  <a:schemeClr val="bg1"/>
                </a:solidFill>
              </a:rPr>
              <a:t>večja prodaja naših storitev / promocijskih izdelkov, </a:t>
            </a:r>
          </a:p>
          <a:p>
            <a:pPr marL="0" indent="0" algn="just">
              <a:buNone/>
            </a:pPr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vsebine so namenjene točno določeni populaciji,</a:t>
            </a:r>
          </a:p>
          <a:p>
            <a:pPr algn="just"/>
            <a:r>
              <a:rPr lang="sl-SI" dirty="0">
                <a:solidFill>
                  <a:schemeClr val="bg1"/>
                </a:solidFill>
              </a:rPr>
              <a:t>načini obveščanja: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e-pošta,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blog,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videoposnetki,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objave (FB, IG),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revije, …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29A8C82-269D-40FC-9AEE-AFACAA6F8A8A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Slika 5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927ED93B-AC29-4A16-A84B-1C98B6B3D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CILJNA POPULACIJA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Persona = idealen kupec,</a:t>
            </a:r>
          </a:p>
          <a:p>
            <a:pPr algn="just"/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izmišljena oseba, realni podatki,</a:t>
            </a:r>
          </a:p>
          <a:p>
            <a:pPr algn="just"/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Gašper Bizjak (20 let)</a:t>
            </a:r>
          </a:p>
          <a:p>
            <a:pPr lvl="1" algn="just"/>
            <a:r>
              <a:rPr lang="sl-SI" dirty="0">
                <a:solidFill>
                  <a:schemeClr val="bg1"/>
                </a:solidFill>
              </a:rPr>
              <a:t>3x tedensko s prijatelji pijejo koktejle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8B2592E-E389-4D04-B5C5-E278A037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63" y="2050303"/>
            <a:ext cx="2982692" cy="4195281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stA="30000" endPos="25000" dist="50800" dir="5400000" sy="-100000" algn="bl" rotWithShape="0"/>
          </a:effectLst>
          <a:scene3d>
            <a:camera prst="perspectiveHeroicExtremeLeftFacing" fov="3300000">
              <a:rot lat="724435" lon="1135461" rev="21300479"/>
            </a:camera>
            <a:lightRig rig="threePt" dir="t"/>
          </a:scene3d>
          <a:sp3d extrusionH="190500"/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DC9406D0-BA99-43FF-A0C4-0F32A5E51E07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Slika 6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60D3F52F-EFCB-4EE4-82DD-4F88AA393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e-PRIROČNIK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Predstavljeni 3 najbolj popularni recepti,</a:t>
            </a:r>
          </a:p>
          <a:p>
            <a:pPr algn="just"/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izdelan v spletnem programu </a:t>
            </a:r>
            <a:r>
              <a:rPr lang="sl-SI" dirty="0" err="1">
                <a:solidFill>
                  <a:schemeClr val="bg1"/>
                </a:solidFill>
              </a:rPr>
              <a:t>Canva</a:t>
            </a:r>
            <a:r>
              <a:rPr lang="sl-SI" dirty="0">
                <a:solidFill>
                  <a:schemeClr val="bg1"/>
                </a:solidFill>
              </a:rPr>
              <a:t>,</a:t>
            </a:r>
          </a:p>
          <a:p>
            <a:pPr marL="0" indent="0" algn="just">
              <a:buNone/>
            </a:pPr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vsebina:</a:t>
            </a:r>
          </a:p>
          <a:p>
            <a:pPr lvl="1" algn="just"/>
            <a:r>
              <a:rPr lang="sl-SI" dirty="0">
                <a:solidFill>
                  <a:schemeClr val="bg1"/>
                </a:solidFill>
              </a:rPr>
              <a:t>kratka zgodba,</a:t>
            </a:r>
          </a:p>
          <a:p>
            <a:pPr lvl="1" algn="just"/>
            <a:r>
              <a:rPr lang="sl-SI" dirty="0">
                <a:solidFill>
                  <a:schemeClr val="bg1"/>
                </a:solidFill>
              </a:rPr>
              <a:t>3 recepti,</a:t>
            </a:r>
          </a:p>
          <a:p>
            <a:pPr lvl="1" algn="just"/>
            <a:r>
              <a:rPr lang="sl-SI" dirty="0">
                <a:solidFill>
                  <a:schemeClr val="bg1"/>
                </a:solidFill>
              </a:rPr>
              <a:t>logotip podjetja,</a:t>
            </a:r>
          </a:p>
          <a:p>
            <a:pPr lvl="1" algn="just"/>
            <a:r>
              <a:rPr lang="sl-SI" dirty="0">
                <a:solidFill>
                  <a:schemeClr val="bg1"/>
                </a:solidFill>
              </a:rPr>
              <a:t>podatki o podjetju.</a:t>
            </a:r>
          </a:p>
          <a:p>
            <a:pPr lvl="1" algn="just"/>
            <a:endParaRPr lang="sl-SI" dirty="0">
              <a:solidFill>
                <a:schemeClr val="bg1"/>
              </a:solidFill>
            </a:endParaRPr>
          </a:p>
          <a:p>
            <a:pPr algn="just"/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2821E83-BD84-41E6-A565-69DFFB8BB5EC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5" name="Slika 4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82C3E98C-2E2E-49D1-880E-6831AFD3C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8EDE648-1319-42CB-A719-CF042895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96" y="2514848"/>
            <a:ext cx="2182557" cy="3066554"/>
          </a:xfrm>
          <a:prstGeom prst="rect">
            <a:avLst/>
          </a:prstGeom>
          <a:effectLst>
            <a:reflection stA="30000" endPos="25000" dist="50800" dir="5400000" sy="-100000" algn="bl" rotWithShape="0"/>
          </a:effectLst>
          <a:scene3d>
            <a:camera prst="perspectiveHeroicExtremeLeftFacing"/>
            <a:lightRig rig="threePt" dir="t"/>
          </a:scene3d>
          <a:sp3d extrusionH="1905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78630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VABA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zbiranje e-poštnih naslovov,</a:t>
            </a:r>
          </a:p>
          <a:p>
            <a:pPr algn="just"/>
            <a:r>
              <a:rPr lang="sl-SI" dirty="0">
                <a:solidFill>
                  <a:schemeClr val="bg1"/>
                </a:solidFill>
              </a:rPr>
              <a:t>objava na Facebooku </a:t>
            </a:r>
            <a:r>
              <a:rPr lang="sl-SI" dirty="0">
                <a:solidFill>
                  <a:schemeClr val="bg1"/>
                </a:solidFill>
                <a:sym typeface="Wingdings" panose="05000000000000000000" pitchFamily="2" charset="2"/>
              </a:rPr>
              <a:t> klik do </a:t>
            </a:r>
            <a:r>
              <a:rPr lang="sl-SI" dirty="0" err="1">
                <a:solidFill>
                  <a:schemeClr val="bg1"/>
                </a:solidFill>
                <a:sym typeface="Wingdings" panose="05000000000000000000" pitchFamily="2" charset="2"/>
              </a:rPr>
              <a:t>landing</a:t>
            </a:r>
            <a:r>
              <a:rPr lang="sl-SI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sl-SI" dirty="0" err="1">
                <a:solidFill>
                  <a:schemeClr val="bg1"/>
                </a:solidFill>
                <a:sym typeface="Wingdings" panose="05000000000000000000" pitchFamily="2" charset="2"/>
              </a:rPr>
              <a:t>page</a:t>
            </a:r>
            <a:r>
              <a:rPr lang="sl-SI" dirty="0">
                <a:solidFill>
                  <a:schemeClr val="bg1"/>
                </a:solidFill>
                <a:sym typeface="Wingdings" panose="05000000000000000000" pitchFamily="2" charset="2"/>
              </a:rPr>
              <a:t>-a  vpis e-pošte  e-priročnik</a:t>
            </a:r>
          </a:p>
          <a:p>
            <a:pPr algn="just"/>
            <a:endParaRPr lang="sl-SI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vsebina objave: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kratke motivacijske besede,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rešitev (recepti),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fotografija za pozornost,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povezava do </a:t>
            </a:r>
            <a:r>
              <a:rPr lang="sl-SI" dirty="0" err="1">
                <a:solidFill>
                  <a:schemeClr val="bg1"/>
                </a:solidFill>
              </a:rPr>
              <a:t>landing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page</a:t>
            </a:r>
            <a:r>
              <a:rPr lang="sl-SI" dirty="0">
                <a:solidFill>
                  <a:schemeClr val="bg1"/>
                </a:solidFill>
              </a:rPr>
              <a:t>-a.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FBE1C435-3712-4A37-95A0-42B3D1632888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" name="Slika 4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F87BA9E3-A9F7-41C1-BE8A-1F2EF1B88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11E622-F4A3-4C43-8BDF-13F4AF791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21" y="2004101"/>
            <a:ext cx="2857500" cy="4272046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>
            <a:reflection stA="30000" endPos="24000" dist="50800" dir="5400000" sy="-100000" algn="bl" rotWithShape="0"/>
          </a:effectLst>
          <a:scene3d>
            <a:camera prst="perspectiveHeroicExtremeLeftFacing">
              <a:rot lat="449630" lon="1463207" rev="21343155"/>
            </a:camera>
            <a:lightRig rig="threePt" dir="t"/>
          </a:scene3d>
          <a:sp3d extrusionH="190500">
            <a:extrusionClr>
              <a:schemeClr val="tx1"/>
            </a:extrusionClr>
          </a:sp3d>
        </p:spPr>
      </p:pic>
    </p:spTree>
    <p:extLst>
      <p:ext uri="{BB962C8B-B14F-4D97-AF65-F5344CB8AC3E}">
        <p14:creationId xmlns:p14="http://schemas.microsoft.com/office/powerpoint/2010/main" val="423980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92" y="314629"/>
            <a:ext cx="7227815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effectLst/>
              </a:rPr>
              <a:t>LANDING PAGE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752517"/>
            <a:ext cx="9870478" cy="4790854"/>
          </a:xfrm>
        </p:spPr>
        <p:txBody>
          <a:bodyPr rtlCol="0">
            <a:norm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</a:rPr>
              <a:t>preko njega pridobivamo e-naslove za pošiljanje obvestil,</a:t>
            </a:r>
          </a:p>
          <a:p>
            <a:pPr algn="just"/>
            <a:endParaRPr lang="sl-SI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vsebina: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fotografija priročnika,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vpadljiv napis „Sveže, sladko &amp; osvežilno.“</a:t>
            </a:r>
          </a:p>
          <a:p>
            <a:pPr lvl="2" algn="just"/>
            <a:r>
              <a:rPr lang="sl-SI" dirty="0">
                <a:solidFill>
                  <a:schemeClr val="bg1"/>
                </a:solidFill>
              </a:rPr>
              <a:t>polje za pridobitev kontakta.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F4F69B2-B9A2-474E-AA05-990B9F073E34}"/>
              </a:ext>
            </a:extLst>
          </p:cNvPr>
          <p:cNvSpPr txBox="1">
            <a:spLocks/>
          </p:cNvSpPr>
          <p:nvPr/>
        </p:nvSpPr>
        <p:spPr bwMode="black">
          <a:xfrm>
            <a:off x="76200" y="6543371"/>
            <a:ext cx="601580" cy="235254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889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" name="Slika 4" descr="Slika, ki vsebuje besede vsebnik, steklo&#10;&#10;Opis je samodejno ustvarjen">
            <a:extLst>
              <a:ext uri="{FF2B5EF4-FFF2-40B4-BE49-F238E27FC236}">
                <a16:creationId xmlns:a16="http://schemas.microsoft.com/office/drawing/2014/main" id="{C6DE3DFD-106E-4EFD-A4F4-449D79D14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87957"/>
            <a:ext cx="60158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2398D994-56EE-4207-90D8-4E73CF37A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" r="1250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3761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ED59B-F67D-4B99-A0A7-E5237FF58100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Finančni paket</Template>
  <TotalTime>3335</TotalTime>
  <Words>802</Words>
  <Application>Microsoft Office PowerPoint</Application>
  <PresentationFormat>Širokozaslonsko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Montserrat Black</vt:lpstr>
      <vt:lpstr>Quicksand</vt:lpstr>
      <vt:lpstr>Paket</vt:lpstr>
      <vt:lpstr>Strategija spletnega nastopa </vt:lpstr>
      <vt:lpstr>vsebinski marketing</vt:lpstr>
      <vt:lpstr>Socialno omrežje</vt:lpstr>
      <vt:lpstr>namen</vt:lpstr>
      <vt:lpstr>CILJNA POPULACIJA</vt:lpstr>
      <vt:lpstr>e-PRIROČNIK</vt:lpstr>
      <vt:lpstr>VABA</vt:lpstr>
      <vt:lpstr>LANDING PAGE</vt:lpstr>
      <vt:lpstr>PowerPointova predstavitev</vt:lpstr>
      <vt:lpstr>e-poštna akcija</vt:lpstr>
      <vt:lpstr>PowerPointova predstavitev</vt:lpstr>
      <vt:lpstr>Hvala za pozornost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Načrt Finančni paket</dc:title>
  <dc:creator>Luka Cigale</dc:creator>
  <cp:lastModifiedBy>Luka Cigale</cp:lastModifiedBy>
  <cp:revision>3</cp:revision>
  <dcterms:created xsi:type="dcterms:W3CDTF">2020-10-22T19:25:58Z</dcterms:created>
  <dcterms:modified xsi:type="dcterms:W3CDTF">2022-03-11T09:18:42Z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